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56" r:id="rId2"/>
    <p:sldId id="290" r:id="rId3"/>
    <p:sldId id="291" r:id="rId4"/>
    <p:sldId id="292" r:id="rId5"/>
    <p:sldId id="293" r:id="rId6"/>
    <p:sldId id="303" r:id="rId7"/>
    <p:sldId id="295" r:id="rId8"/>
    <p:sldId id="286" r:id="rId9"/>
    <p:sldId id="296" r:id="rId10"/>
    <p:sldId id="272" r:id="rId11"/>
    <p:sldId id="289" r:id="rId12"/>
    <p:sldId id="301" r:id="rId13"/>
    <p:sldId id="264" r:id="rId14"/>
    <p:sldId id="304"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BBF6E-CA5D-456C-95BD-561FA711F360}" v="855" dt="2022-01-28T17:14:17.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16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Gustafson" userId="855636dd-3eee-416d-833e-243d1d816af2" providerId="ADAL" clId="{F0ABBF6E-CA5D-456C-95BD-561FA711F360}"/>
    <pc:docChg chg="undo custSel addSld delSld modSld sldOrd delMainMaster">
      <pc:chgData name="Karen Gustafson" userId="855636dd-3eee-416d-833e-243d1d816af2" providerId="ADAL" clId="{F0ABBF6E-CA5D-456C-95BD-561FA711F360}" dt="2022-01-28T18:04:16.122" v="3007" actId="47"/>
      <pc:docMkLst>
        <pc:docMk/>
      </pc:docMkLst>
      <pc:sldChg chg="addSp modSp mod ord">
        <pc:chgData name="Karen Gustafson" userId="855636dd-3eee-416d-833e-243d1d816af2" providerId="ADAL" clId="{F0ABBF6E-CA5D-456C-95BD-561FA711F360}" dt="2022-01-28T16:45:31.246" v="2290" actId="20578"/>
        <pc:sldMkLst>
          <pc:docMk/>
          <pc:sldMk cId="626179655" sldId="256"/>
        </pc:sldMkLst>
        <pc:spChg chg="mod">
          <ac:chgData name="Karen Gustafson" userId="855636dd-3eee-416d-833e-243d1d816af2" providerId="ADAL" clId="{F0ABBF6E-CA5D-456C-95BD-561FA711F360}" dt="2022-01-28T15:48:12.383" v="1483" actId="1076"/>
          <ac:spMkLst>
            <pc:docMk/>
            <pc:sldMk cId="626179655" sldId="256"/>
            <ac:spMk id="2" creationId="{9D78B845-57C4-43DE-A5F2-ABC1BDB17583}"/>
          </ac:spMkLst>
        </pc:spChg>
        <pc:spChg chg="mod">
          <ac:chgData name="Karen Gustafson" userId="855636dd-3eee-416d-833e-243d1d816af2" providerId="ADAL" clId="{F0ABBF6E-CA5D-456C-95BD-561FA711F360}" dt="2022-01-26T23:42:53.740" v="5"/>
          <ac:spMkLst>
            <pc:docMk/>
            <pc:sldMk cId="626179655" sldId="256"/>
            <ac:spMk id="3" creationId="{ED3C2D6F-804B-4C37-9D53-1DE693F4420B}"/>
          </ac:spMkLst>
        </pc:spChg>
        <pc:picChg chg="add mod">
          <ac:chgData name="Karen Gustafson" userId="855636dd-3eee-416d-833e-243d1d816af2" providerId="ADAL" clId="{F0ABBF6E-CA5D-456C-95BD-561FA711F360}" dt="2022-01-28T15:48:23.319" v="1486" actId="1076"/>
          <ac:picMkLst>
            <pc:docMk/>
            <pc:sldMk cId="626179655" sldId="256"/>
            <ac:picMk id="8194" creationId="{F61A1BFD-CEC4-4093-8A44-A62C9B9B7207}"/>
          </ac:picMkLst>
        </pc:picChg>
      </pc:sldChg>
      <pc:sldChg chg="modSp del">
        <pc:chgData name="Karen Gustafson" userId="855636dd-3eee-416d-833e-243d1d816af2" providerId="ADAL" clId="{F0ABBF6E-CA5D-456C-95BD-561FA711F360}" dt="2022-01-28T16:46:47.044" v="2300" actId="47"/>
        <pc:sldMkLst>
          <pc:docMk/>
          <pc:sldMk cId="1016374833" sldId="257"/>
        </pc:sldMkLst>
        <pc:spChg chg="mod">
          <ac:chgData name="Karen Gustafson" userId="855636dd-3eee-416d-833e-243d1d816af2" providerId="ADAL" clId="{F0ABBF6E-CA5D-456C-95BD-561FA711F360}" dt="2022-01-26T23:42:53.740" v="5"/>
          <ac:spMkLst>
            <pc:docMk/>
            <pc:sldMk cId="1016374833" sldId="257"/>
            <ac:spMk id="2" creationId="{2CEF0776-0ED5-4AFE-BD77-1E58FED19584}"/>
          </ac:spMkLst>
        </pc:spChg>
        <pc:spChg chg="mod">
          <ac:chgData name="Karen Gustafson" userId="855636dd-3eee-416d-833e-243d1d816af2" providerId="ADAL" clId="{F0ABBF6E-CA5D-456C-95BD-561FA711F360}" dt="2022-01-26T23:42:53.740" v="5"/>
          <ac:spMkLst>
            <pc:docMk/>
            <pc:sldMk cId="1016374833" sldId="257"/>
            <ac:spMk id="3" creationId="{CA04AAE3-4EF8-4658-989B-C39A6112348D}"/>
          </ac:spMkLst>
        </pc:spChg>
      </pc:sldChg>
      <pc:sldChg chg="modSp add del mod ord modAnim">
        <pc:chgData name="Karen Gustafson" userId="855636dd-3eee-416d-833e-243d1d816af2" providerId="ADAL" clId="{F0ABBF6E-CA5D-456C-95BD-561FA711F360}" dt="2022-01-28T16:46:49.924" v="2301" actId="47"/>
        <pc:sldMkLst>
          <pc:docMk/>
          <pc:sldMk cId="292085688" sldId="258"/>
        </pc:sldMkLst>
        <pc:spChg chg="mod">
          <ac:chgData name="Karen Gustafson" userId="855636dd-3eee-416d-833e-243d1d816af2" providerId="ADAL" clId="{F0ABBF6E-CA5D-456C-95BD-561FA711F360}" dt="2022-01-28T16:03:15.440" v="1668" actId="21"/>
          <ac:spMkLst>
            <pc:docMk/>
            <pc:sldMk cId="292085688" sldId="258"/>
            <ac:spMk id="3" creationId="{00000000-0000-0000-0000-000000000000}"/>
          </ac:spMkLst>
        </pc:spChg>
      </pc:sldChg>
      <pc:sldChg chg="modSp add mod ord modAnim">
        <pc:chgData name="Karen Gustafson" userId="855636dd-3eee-416d-833e-243d1d816af2" providerId="ADAL" clId="{F0ABBF6E-CA5D-456C-95BD-561FA711F360}" dt="2022-01-28T17:13:37.637" v="2843" actId="1076"/>
        <pc:sldMkLst>
          <pc:docMk/>
          <pc:sldMk cId="924818108" sldId="264"/>
        </pc:sldMkLst>
        <pc:spChg chg="mod">
          <ac:chgData name="Karen Gustafson" userId="855636dd-3eee-416d-833e-243d1d816af2" providerId="ADAL" clId="{F0ABBF6E-CA5D-456C-95BD-561FA711F360}" dt="2022-01-28T17:13:37.637" v="2843" actId="1076"/>
          <ac:spMkLst>
            <pc:docMk/>
            <pc:sldMk cId="924818108" sldId="264"/>
            <ac:spMk id="2" creationId="{00000000-0000-0000-0000-000000000000}"/>
          </ac:spMkLst>
        </pc:spChg>
        <pc:spChg chg="mod">
          <ac:chgData name="Karen Gustafson" userId="855636dd-3eee-416d-833e-243d1d816af2" providerId="ADAL" clId="{F0ABBF6E-CA5D-456C-95BD-561FA711F360}" dt="2022-01-28T17:13:07.512" v="2816" actId="1076"/>
          <ac:spMkLst>
            <pc:docMk/>
            <pc:sldMk cId="924818108" sldId="264"/>
            <ac:spMk id="3" creationId="{00000000-0000-0000-0000-000000000000}"/>
          </ac:spMkLst>
        </pc:spChg>
      </pc:sldChg>
      <pc:sldChg chg="modSp add del mod">
        <pc:chgData name="Karen Gustafson" userId="855636dd-3eee-416d-833e-243d1d816af2" providerId="ADAL" clId="{F0ABBF6E-CA5D-456C-95BD-561FA711F360}" dt="2022-01-28T17:14:02.306" v="2845" actId="47"/>
        <pc:sldMkLst>
          <pc:docMk/>
          <pc:sldMk cId="2375820991" sldId="266"/>
        </pc:sldMkLst>
        <pc:spChg chg="mod">
          <ac:chgData name="Karen Gustafson" userId="855636dd-3eee-416d-833e-243d1d816af2" providerId="ADAL" clId="{F0ABBF6E-CA5D-456C-95BD-561FA711F360}" dt="2022-01-28T17:07:17.560" v="2639" actId="21"/>
          <ac:spMkLst>
            <pc:docMk/>
            <pc:sldMk cId="2375820991" sldId="266"/>
            <ac:spMk id="3" creationId="{00000000-0000-0000-0000-000000000000}"/>
          </ac:spMkLst>
        </pc:spChg>
      </pc:sldChg>
      <pc:sldChg chg="modSp add del mod">
        <pc:chgData name="Karen Gustafson" userId="855636dd-3eee-416d-833e-243d1d816af2" providerId="ADAL" clId="{F0ABBF6E-CA5D-456C-95BD-561FA711F360}" dt="2022-01-28T17:13:59.196" v="2844" actId="47"/>
        <pc:sldMkLst>
          <pc:docMk/>
          <pc:sldMk cId="913783811" sldId="267"/>
        </pc:sldMkLst>
        <pc:spChg chg="mod">
          <ac:chgData name="Karen Gustafson" userId="855636dd-3eee-416d-833e-243d1d816af2" providerId="ADAL" clId="{F0ABBF6E-CA5D-456C-95BD-561FA711F360}" dt="2022-01-28T17:12:29.118" v="2810" actId="21"/>
          <ac:spMkLst>
            <pc:docMk/>
            <pc:sldMk cId="913783811" sldId="267"/>
            <ac:spMk id="3" creationId="{00000000-0000-0000-0000-000000000000}"/>
          </ac:spMkLst>
        </pc:spChg>
      </pc:sldChg>
      <pc:sldChg chg="modSp add del mod">
        <pc:chgData name="Karen Gustafson" userId="855636dd-3eee-416d-833e-243d1d816af2" providerId="ADAL" clId="{F0ABBF6E-CA5D-456C-95BD-561FA711F360}" dt="2022-01-28T18:04:16.122" v="3007" actId="47"/>
        <pc:sldMkLst>
          <pc:docMk/>
          <pc:sldMk cId="2949943509" sldId="268"/>
        </pc:sldMkLst>
        <pc:spChg chg="mod">
          <ac:chgData name="Karen Gustafson" userId="855636dd-3eee-416d-833e-243d1d816af2" providerId="ADAL" clId="{F0ABBF6E-CA5D-456C-95BD-561FA711F360}" dt="2022-01-28T17:06:35.691" v="2637" actId="21"/>
          <ac:spMkLst>
            <pc:docMk/>
            <pc:sldMk cId="2949943509" sldId="268"/>
            <ac:spMk id="3" creationId="{00000000-0000-0000-0000-000000000000}"/>
          </ac:spMkLst>
        </pc:spChg>
      </pc:sldChg>
      <pc:sldChg chg="modSp add del mod">
        <pc:chgData name="Karen Gustafson" userId="855636dd-3eee-416d-833e-243d1d816af2" providerId="ADAL" clId="{F0ABBF6E-CA5D-456C-95BD-561FA711F360}" dt="2022-01-28T18:04:12.224" v="3006" actId="47"/>
        <pc:sldMkLst>
          <pc:docMk/>
          <pc:sldMk cId="2969830834" sldId="269"/>
        </pc:sldMkLst>
        <pc:spChg chg="mod">
          <ac:chgData name="Karen Gustafson" userId="855636dd-3eee-416d-833e-243d1d816af2" providerId="ADAL" clId="{F0ABBF6E-CA5D-456C-95BD-561FA711F360}" dt="2022-01-26T23:46:22.015" v="19" actId="27636"/>
          <ac:spMkLst>
            <pc:docMk/>
            <pc:sldMk cId="2969830834" sldId="269"/>
            <ac:spMk id="2" creationId="{00000000-0000-0000-0000-000000000000}"/>
          </ac:spMkLst>
        </pc:spChg>
      </pc:sldChg>
      <pc:sldChg chg="delSp modSp add mod ord">
        <pc:chgData name="Karen Gustafson" userId="855636dd-3eee-416d-833e-243d1d816af2" providerId="ADAL" clId="{F0ABBF6E-CA5D-456C-95BD-561FA711F360}" dt="2022-01-28T15:51:26.975" v="1505"/>
        <pc:sldMkLst>
          <pc:docMk/>
          <pc:sldMk cId="526875946" sldId="272"/>
        </pc:sldMkLst>
        <pc:spChg chg="del mod">
          <ac:chgData name="Karen Gustafson" userId="855636dd-3eee-416d-833e-243d1d816af2" providerId="ADAL" clId="{F0ABBF6E-CA5D-456C-95BD-561FA711F360}" dt="2022-01-27T14:57:06.964" v="954" actId="478"/>
          <ac:spMkLst>
            <pc:docMk/>
            <pc:sldMk cId="526875946" sldId="272"/>
            <ac:spMk id="2" creationId="{00000000-0000-0000-0000-000000000000}"/>
          </ac:spMkLst>
        </pc:spChg>
      </pc:sldChg>
      <pc:sldChg chg="modSp add del">
        <pc:chgData name="Karen Gustafson" userId="855636dd-3eee-416d-833e-243d1d816af2" providerId="ADAL" clId="{F0ABBF6E-CA5D-456C-95BD-561FA711F360}" dt="2022-01-28T18:04:08.460" v="3004" actId="47"/>
        <pc:sldMkLst>
          <pc:docMk/>
          <pc:sldMk cId="3874276594" sldId="277"/>
        </pc:sldMkLst>
        <pc:spChg chg="mod">
          <ac:chgData name="Karen Gustafson" userId="855636dd-3eee-416d-833e-243d1d816af2" providerId="ADAL" clId="{F0ABBF6E-CA5D-456C-95BD-561FA711F360}" dt="2022-01-26T23:42:53.740" v="5"/>
          <ac:spMkLst>
            <pc:docMk/>
            <pc:sldMk cId="3874276594" sldId="277"/>
            <ac:spMk id="31745" creationId="{00000000-0000-0000-0000-000000000000}"/>
          </ac:spMkLst>
        </pc:spChg>
      </pc:sldChg>
      <pc:sldChg chg="modSp add del ord">
        <pc:chgData name="Karen Gustafson" userId="855636dd-3eee-416d-833e-243d1d816af2" providerId="ADAL" clId="{F0ABBF6E-CA5D-456C-95BD-561FA711F360}" dt="2022-01-26T23:43:10.333" v="10" actId="2696"/>
        <pc:sldMkLst>
          <pc:docMk/>
          <pc:sldMk cId="1796297096" sldId="278"/>
        </pc:sldMkLst>
        <pc:spChg chg="mod">
          <ac:chgData name="Karen Gustafson" userId="855636dd-3eee-416d-833e-243d1d816af2" providerId="ADAL" clId="{F0ABBF6E-CA5D-456C-95BD-561FA711F360}" dt="2022-01-26T23:42:17.785" v="4"/>
          <ac:spMkLst>
            <pc:docMk/>
            <pc:sldMk cId="1796297096" sldId="278"/>
            <ac:spMk id="31745" creationId="{00000000-0000-0000-0000-000000000000}"/>
          </ac:spMkLst>
        </pc:spChg>
      </pc:sldChg>
      <pc:sldChg chg="add del">
        <pc:chgData name="Karen Gustafson" userId="855636dd-3eee-416d-833e-243d1d816af2" providerId="ADAL" clId="{F0ABBF6E-CA5D-456C-95BD-561FA711F360}" dt="2022-01-28T18:04:10.930" v="3005" actId="47"/>
        <pc:sldMkLst>
          <pc:docMk/>
          <pc:sldMk cId="3125339546" sldId="278"/>
        </pc:sldMkLst>
      </pc:sldChg>
      <pc:sldChg chg="modSp add del mod ord modAnim">
        <pc:chgData name="Karen Gustafson" userId="855636dd-3eee-416d-833e-243d1d816af2" providerId="ADAL" clId="{F0ABBF6E-CA5D-456C-95BD-561FA711F360}" dt="2022-01-28T18:04:06.126" v="3003" actId="47"/>
        <pc:sldMkLst>
          <pc:docMk/>
          <pc:sldMk cId="2944235182" sldId="283"/>
        </pc:sldMkLst>
        <pc:spChg chg="mod">
          <ac:chgData name="Karen Gustafson" userId="855636dd-3eee-416d-833e-243d1d816af2" providerId="ADAL" clId="{F0ABBF6E-CA5D-456C-95BD-561FA711F360}" dt="2022-01-28T14:52:40.785" v="1142" actId="6549"/>
          <ac:spMkLst>
            <pc:docMk/>
            <pc:sldMk cId="2944235182" sldId="283"/>
            <ac:spMk id="40962" creationId="{00000000-0000-0000-0000-000000000000}"/>
          </ac:spMkLst>
        </pc:spChg>
      </pc:sldChg>
      <pc:sldChg chg="addSp delSp modSp add del mod ord">
        <pc:chgData name="Karen Gustafson" userId="855636dd-3eee-416d-833e-243d1d816af2" providerId="ADAL" clId="{F0ABBF6E-CA5D-456C-95BD-561FA711F360}" dt="2022-01-28T14:52:30.376" v="1141" actId="47"/>
        <pc:sldMkLst>
          <pc:docMk/>
          <pc:sldMk cId="2176156627" sldId="284"/>
        </pc:sldMkLst>
        <pc:spChg chg="add mod">
          <ac:chgData name="Karen Gustafson" userId="855636dd-3eee-416d-833e-243d1d816af2" providerId="ADAL" clId="{F0ABBF6E-CA5D-456C-95BD-561FA711F360}" dt="2022-01-28T14:50:16.697" v="1128" actId="21"/>
          <ac:spMkLst>
            <pc:docMk/>
            <pc:sldMk cId="2176156627" sldId="284"/>
            <ac:spMk id="5" creationId="{2E92FE54-80E2-412C-BFBE-076440679B41}"/>
          </ac:spMkLst>
        </pc:spChg>
        <pc:picChg chg="del">
          <ac:chgData name="Karen Gustafson" userId="855636dd-3eee-416d-833e-243d1d816af2" providerId="ADAL" clId="{F0ABBF6E-CA5D-456C-95BD-561FA711F360}" dt="2022-01-28T14:50:16.697" v="1128" actId="21"/>
          <ac:picMkLst>
            <pc:docMk/>
            <pc:sldMk cId="2176156627" sldId="284"/>
            <ac:picMk id="4" creationId="{00000000-0000-0000-0000-000000000000}"/>
          </ac:picMkLst>
        </pc:picChg>
      </pc:sldChg>
      <pc:sldChg chg="addSp modSp add mod ord modAnim">
        <pc:chgData name="Karen Gustafson" userId="855636dd-3eee-416d-833e-243d1d816af2" providerId="ADAL" clId="{F0ABBF6E-CA5D-456C-95BD-561FA711F360}" dt="2022-01-28T16:46:20.169" v="2299" actId="1076"/>
        <pc:sldMkLst>
          <pc:docMk/>
          <pc:sldMk cId="2155120638" sldId="286"/>
        </pc:sldMkLst>
        <pc:spChg chg="mod">
          <ac:chgData name="Karen Gustafson" userId="855636dd-3eee-416d-833e-243d1d816af2" providerId="ADAL" clId="{F0ABBF6E-CA5D-456C-95BD-561FA711F360}" dt="2022-01-28T16:02:21.991" v="1647" actId="14100"/>
          <ac:spMkLst>
            <pc:docMk/>
            <pc:sldMk cId="2155120638" sldId="286"/>
            <ac:spMk id="41985" creationId="{00000000-0000-0000-0000-000000000000}"/>
          </ac:spMkLst>
        </pc:spChg>
        <pc:spChg chg="mod">
          <ac:chgData name="Karen Gustafson" userId="855636dd-3eee-416d-833e-243d1d816af2" providerId="ADAL" clId="{F0ABBF6E-CA5D-456C-95BD-561FA711F360}" dt="2022-01-28T16:02:25.635" v="1648" actId="1076"/>
          <ac:spMkLst>
            <pc:docMk/>
            <pc:sldMk cId="2155120638" sldId="286"/>
            <ac:spMk id="41986" creationId="{00000000-0000-0000-0000-000000000000}"/>
          </ac:spMkLst>
        </pc:spChg>
        <pc:picChg chg="add mod">
          <ac:chgData name="Karen Gustafson" userId="855636dd-3eee-416d-833e-243d1d816af2" providerId="ADAL" clId="{F0ABBF6E-CA5D-456C-95BD-561FA711F360}" dt="2022-01-28T16:46:16.846" v="2298" actId="1076"/>
          <ac:picMkLst>
            <pc:docMk/>
            <pc:sldMk cId="2155120638" sldId="286"/>
            <ac:picMk id="4" creationId="{DA464981-F6FF-490D-91D2-F283527674F5}"/>
          </ac:picMkLst>
        </pc:picChg>
        <pc:picChg chg="add mod">
          <ac:chgData name="Karen Gustafson" userId="855636dd-3eee-416d-833e-243d1d816af2" providerId="ADAL" clId="{F0ABBF6E-CA5D-456C-95BD-561FA711F360}" dt="2022-01-28T16:46:20.169" v="2299" actId="1076"/>
          <ac:picMkLst>
            <pc:docMk/>
            <pc:sldMk cId="2155120638" sldId="286"/>
            <ac:picMk id="5" creationId="{3F102227-51EC-459A-A1AA-2C099B719A1D}"/>
          </ac:picMkLst>
        </pc:picChg>
      </pc:sldChg>
      <pc:sldChg chg="modSp add del mod ord modAnim">
        <pc:chgData name="Karen Gustafson" userId="855636dd-3eee-416d-833e-243d1d816af2" providerId="ADAL" clId="{F0ABBF6E-CA5D-456C-95BD-561FA711F360}" dt="2022-01-28T14:46:26.390" v="1114" actId="47"/>
        <pc:sldMkLst>
          <pc:docMk/>
          <pc:sldMk cId="1116771785" sldId="288"/>
        </pc:sldMkLst>
        <pc:spChg chg="mod">
          <ac:chgData name="Karen Gustafson" userId="855636dd-3eee-416d-833e-243d1d816af2" providerId="ADAL" clId="{F0ABBF6E-CA5D-456C-95BD-561FA711F360}" dt="2022-01-28T14:45:56.048" v="1072" actId="6549"/>
          <ac:spMkLst>
            <pc:docMk/>
            <pc:sldMk cId="1116771785" sldId="288"/>
            <ac:spMk id="43010" creationId="{00000000-0000-0000-0000-000000000000}"/>
          </ac:spMkLst>
        </pc:spChg>
      </pc:sldChg>
      <pc:sldChg chg="addSp delSp modSp add mod ord">
        <pc:chgData name="Karen Gustafson" userId="855636dd-3eee-416d-833e-243d1d816af2" providerId="ADAL" clId="{F0ABBF6E-CA5D-456C-95BD-561FA711F360}" dt="2022-01-28T17:10:48.815" v="2739" actId="20577"/>
        <pc:sldMkLst>
          <pc:docMk/>
          <pc:sldMk cId="143567185" sldId="289"/>
        </pc:sldMkLst>
        <pc:spChg chg="mod">
          <ac:chgData name="Karen Gustafson" userId="855636dd-3eee-416d-833e-243d1d816af2" providerId="ADAL" clId="{F0ABBF6E-CA5D-456C-95BD-561FA711F360}" dt="2022-01-28T15:52:42.019" v="1525" actId="1076"/>
          <ac:spMkLst>
            <pc:docMk/>
            <pc:sldMk cId="143567185" sldId="289"/>
            <ac:spMk id="2" creationId="{00000000-0000-0000-0000-000000000000}"/>
          </ac:spMkLst>
        </pc:spChg>
        <pc:spChg chg="mod">
          <ac:chgData name="Karen Gustafson" userId="855636dd-3eee-416d-833e-243d1d816af2" providerId="ADAL" clId="{F0ABBF6E-CA5D-456C-95BD-561FA711F360}" dt="2022-01-28T17:10:48.815" v="2739" actId="20577"/>
          <ac:spMkLst>
            <pc:docMk/>
            <pc:sldMk cId="143567185" sldId="289"/>
            <ac:spMk id="3" creationId="{00000000-0000-0000-0000-000000000000}"/>
          </ac:spMkLst>
        </pc:spChg>
        <pc:spChg chg="mod">
          <ac:chgData name="Karen Gustafson" userId="855636dd-3eee-416d-833e-243d1d816af2" providerId="ADAL" clId="{F0ABBF6E-CA5D-456C-95BD-561FA711F360}" dt="2022-01-28T15:57:47.897" v="1611" actId="20577"/>
          <ac:spMkLst>
            <pc:docMk/>
            <pc:sldMk cId="143567185" sldId="289"/>
            <ac:spMk id="12" creationId="{00000000-0000-0000-0000-000000000000}"/>
          </ac:spMkLst>
        </pc:spChg>
        <pc:spChg chg="mod">
          <ac:chgData name="Karen Gustafson" userId="855636dd-3eee-416d-833e-243d1d816af2" providerId="ADAL" clId="{F0ABBF6E-CA5D-456C-95BD-561FA711F360}" dt="2022-01-26T23:49:50.771" v="29" actId="1076"/>
          <ac:spMkLst>
            <pc:docMk/>
            <pc:sldMk cId="143567185" sldId="289"/>
            <ac:spMk id="13" creationId="{00000000-0000-0000-0000-000000000000}"/>
          </ac:spMkLst>
        </pc:spChg>
        <pc:spChg chg="mod">
          <ac:chgData name="Karen Gustafson" userId="855636dd-3eee-416d-833e-243d1d816af2" providerId="ADAL" clId="{F0ABBF6E-CA5D-456C-95BD-561FA711F360}" dt="2022-01-26T23:49:57.559" v="30" actId="1076"/>
          <ac:spMkLst>
            <pc:docMk/>
            <pc:sldMk cId="143567185" sldId="289"/>
            <ac:spMk id="14" creationId="{00000000-0000-0000-0000-000000000000}"/>
          </ac:spMkLst>
        </pc:spChg>
        <pc:spChg chg="mod">
          <ac:chgData name="Karen Gustafson" userId="855636dd-3eee-416d-833e-243d1d816af2" providerId="ADAL" clId="{F0ABBF6E-CA5D-456C-95BD-561FA711F360}" dt="2022-01-26T23:49:23.719" v="26" actId="14100"/>
          <ac:spMkLst>
            <pc:docMk/>
            <pc:sldMk cId="143567185" sldId="289"/>
            <ac:spMk id="15" creationId="{00000000-0000-0000-0000-000000000000}"/>
          </ac:spMkLst>
        </pc:spChg>
        <pc:spChg chg="mod">
          <ac:chgData name="Karen Gustafson" userId="855636dd-3eee-416d-833e-243d1d816af2" providerId="ADAL" clId="{F0ABBF6E-CA5D-456C-95BD-561FA711F360}" dt="2022-01-26T23:49:30.055" v="27" actId="14100"/>
          <ac:spMkLst>
            <pc:docMk/>
            <pc:sldMk cId="143567185" sldId="289"/>
            <ac:spMk id="16" creationId="{00000000-0000-0000-0000-000000000000}"/>
          </ac:spMkLst>
        </pc:spChg>
        <pc:picChg chg="add mod">
          <ac:chgData name="Karen Gustafson" userId="855636dd-3eee-416d-833e-243d1d816af2" providerId="ADAL" clId="{F0ABBF6E-CA5D-456C-95BD-561FA711F360}" dt="2022-01-28T15:59:36.337" v="1635" actId="1076"/>
          <ac:picMkLst>
            <pc:docMk/>
            <pc:sldMk cId="143567185" sldId="289"/>
            <ac:picMk id="17" creationId="{271EEC2C-E66E-49E6-B2D1-16EAD5F3B475}"/>
          </ac:picMkLst>
        </pc:picChg>
        <pc:picChg chg="add mod">
          <ac:chgData name="Karen Gustafson" userId="855636dd-3eee-416d-833e-243d1d816af2" providerId="ADAL" clId="{F0ABBF6E-CA5D-456C-95BD-561FA711F360}" dt="2022-01-28T15:59:29.281" v="1634" actId="14100"/>
          <ac:picMkLst>
            <pc:docMk/>
            <pc:sldMk cId="143567185" sldId="289"/>
            <ac:picMk id="18" creationId="{B39BC7A9-0A3A-4EE8-BFD7-EE0400A7E221}"/>
          </ac:picMkLst>
        </pc:picChg>
        <pc:cxnChg chg="add del mod">
          <ac:chgData name="Karen Gustafson" userId="855636dd-3eee-416d-833e-243d1d816af2" providerId="ADAL" clId="{F0ABBF6E-CA5D-456C-95BD-561FA711F360}" dt="2022-01-28T15:53:09.141" v="1533" actId="478"/>
          <ac:cxnSpMkLst>
            <pc:docMk/>
            <pc:sldMk cId="143567185" sldId="289"/>
            <ac:cxnSpMk id="5" creationId="{00000000-0000-0000-0000-000000000000}"/>
          </ac:cxnSpMkLst>
        </pc:cxnChg>
        <pc:cxnChg chg="add del">
          <ac:chgData name="Karen Gustafson" userId="855636dd-3eee-416d-833e-243d1d816af2" providerId="ADAL" clId="{F0ABBF6E-CA5D-456C-95BD-561FA711F360}" dt="2022-01-28T15:53:10.982" v="1534" actId="478"/>
          <ac:cxnSpMkLst>
            <pc:docMk/>
            <pc:sldMk cId="143567185" sldId="289"/>
            <ac:cxnSpMk id="8" creationId="{00000000-0000-0000-0000-000000000000}"/>
          </ac:cxnSpMkLst>
        </pc:cxnChg>
        <pc:cxnChg chg="mod">
          <ac:chgData name="Karen Gustafson" userId="855636dd-3eee-416d-833e-243d1d816af2" providerId="ADAL" clId="{F0ABBF6E-CA5D-456C-95BD-561FA711F360}" dt="2022-01-28T16:00:50.663" v="1638" actId="1076"/>
          <ac:cxnSpMkLst>
            <pc:docMk/>
            <pc:sldMk cId="143567185" sldId="289"/>
            <ac:cxnSpMk id="41" creationId="{00000000-0000-0000-0000-000000000000}"/>
          </ac:cxnSpMkLst>
        </pc:cxnChg>
      </pc:sldChg>
      <pc:sldChg chg="addSp delSp modSp new mod setBg">
        <pc:chgData name="Karen Gustafson" userId="855636dd-3eee-416d-833e-243d1d816af2" providerId="ADAL" clId="{F0ABBF6E-CA5D-456C-95BD-561FA711F360}" dt="2022-01-27T14:25:08.585" v="182" actId="20577"/>
        <pc:sldMkLst>
          <pc:docMk/>
          <pc:sldMk cId="1075116781" sldId="290"/>
        </pc:sldMkLst>
        <pc:spChg chg="mod">
          <ac:chgData name="Karen Gustafson" userId="855636dd-3eee-416d-833e-243d1d816af2" providerId="ADAL" clId="{F0ABBF6E-CA5D-456C-95BD-561FA711F360}" dt="2022-01-27T14:20:16.106" v="129" actId="26606"/>
          <ac:spMkLst>
            <pc:docMk/>
            <pc:sldMk cId="1075116781" sldId="290"/>
            <ac:spMk id="2" creationId="{DC551B91-54CD-423F-8C5D-9BC75010FD9C}"/>
          </ac:spMkLst>
        </pc:spChg>
        <pc:spChg chg="del mod">
          <ac:chgData name="Karen Gustafson" userId="855636dd-3eee-416d-833e-243d1d816af2" providerId="ADAL" clId="{F0ABBF6E-CA5D-456C-95BD-561FA711F360}" dt="2022-01-27T14:19:43.710" v="112" actId="478"/>
          <ac:spMkLst>
            <pc:docMk/>
            <pc:sldMk cId="1075116781" sldId="290"/>
            <ac:spMk id="3" creationId="{B9BED988-E47E-4260-98BE-6A14D92EAD57}"/>
          </ac:spMkLst>
        </pc:spChg>
        <pc:spChg chg="add mod">
          <ac:chgData name="Karen Gustafson" userId="855636dd-3eee-416d-833e-243d1d816af2" providerId="ADAL" clId="{F0ABBF6E-CA5D-456C-95BD-561FA711F360}" dt="2022-01-27T14:25:08.585" v="182" actId="20577"/>
          <ac:spMkLst>
            <pc:docMk/>
            <pc:sldMk cId="1075116781" sldId="290"/>
            <ac:spMk id="4" creationId="{001E2696-E2CC-4387-A199-12BFA0D4D5A9}"/>
          </ac:spMkLst>
        </pc:spChg>
        <pc:picChg chg="add del mod">
          <ac:chgData name="Karen Gustafson" userId="855636dd-3eee-416d-833e-243d1d816af2" providerId="ADAL" clId="{F0ABBF6E-CA5D-456C-95BD-561FA711F360}" dt="2022-01-27T14:19:43.710" v="112" actId="478"/>
          <ac:picMkLst>
            <pc:docMk/>
            <pc:sldMk cId="1075116781" sldId="290"/>
            <ac:picMk id="1026" creationId="{B77DF22E-5A39-493F-B799-E2FE638743F1}"/>
          </ac:picMkLst>
        </pc:picChg>
        <pc:picChg chg="add mod">
          <ac:chgData name="Karen Gustafson" userId="855636dd-3eee-416d-833e-243d1d816af2" providerId="ADAL" clId="{F0ABBF6E-CA5D-456C-95BD-561FA711F360}" dt="2022-01-27T14:21:02.392" v="150" actId="1076"/>
          <ac:picMkLst>
            <pc:docMk/>
            <pc:sldMk cId="1075116781" sldId="290"/>
            <ac:picMk id="1028" creationId="{FC48AFDA-E010-4EFB-AE9D-D913D841591A}"/>
          </ac:picMkLst>
        </pc:picChg>
        <pc:picChg chg="add mod">
          <ac:chgData name="Karen Gustafson" userId="855636dd-3eee-416d-833e-243d1d816af2" providerId="ADAL" clId="{F0ABBF6E-CA5D-456C-95BD-561FA711F360}" dt="2022-01-27T14:23:55.468" v="171" actId="1076"/>
          <ac:picMkLst>
            <pc:docMk/>
            <pc:sldMk cId="1075116781" sldId="290"/>
            <ac:picMk id="1030" creationId="{EE315AD4-4BBA-42DB-9F8E-8F4B53BA3513}"/>
          </ac:picMkLst>
        </pc:picChg>
      </pc:sldChg>
      <pc:sldChg chg="modSp new mod modAnim">
        <pc:chgData name="Karen Gustafson" userId="855636dd-3eee-416d-833e-243d1d816af2" providerId="ADAL" clId="{F0ABBF6E-CA5D-456C-95BD-561FA711F360}" dt="2022-01-27T14:42:16.275" v="696" actId="27636"/>
        <pc:sldMkLst>
          <pc:docMk/>
          <pc:sldMk cId="1494970634" sldId="291"/>
        </pc:sldMkLst>
        <pc:spChg chg="mod">
          <ac:chgData name="Karen Gustafson" userId="855636dd-3eee-416d-833e-243d1d816af2" providerId="ADAL" clId="{F0ABBF6E-CA5D-456C-95BD-561FA711F360}" dt="2022-01-27T14:41:18.302" v="690" actId="122"/>
          <ac:spMkLst>
            <pc:docMk/>
            <pc:sldMk cId="1494970634" sldId="291"/>
            <ac:spMk id="2" creationId="{88B7F2AE-40BA-4B31-93A4-D32D4E567AD6}"/>
          </ac:spMkLst>
        </pc:spChg>
        <pc:spChg chg="mod">
          <ac:chgData name="Karen Gustafson" userId="855636dd-3eee-416d-833e-243d1d816af2" providerId="ADAL" clId="{F0ABBF6E-CA5D-456C-95BD-561FA711F360}" dt="2022-01-27T14:42:16.275" v="696" actId="27636"/>
          <ac:spMkLst>
            <pc:docMk/>
            <pc:sldMk cId="1494970634" sldId="291"/>
            <ac:spMk id="3" creationId="{CFE78790-F410-49D6-A122-8B301FF65861}"/>
          </ac:spMkLst>
        </pc:spChg>
      </pc:sldChg>
      <pc:sldChg chg="modSp add mod modAnim">
        <pc:chgData name="Karen Gustafson" userId="855636dd-3eee-416d-833e-243d1d816af2" providerId="ADAL" clId="{F0ABBF6E-CA5D-456C-95BD-561FA711F360}" dt="2022-01-27T15:02:10.262" v="1042" actId="20577"/>
        <pc:sldMkLst>
          <pc:docMk/>
          <pc:sldMk cId="2587771584" sldId="292"/>
        </pc:sldMkLst>
        <pc:spChg chg="mod">
          <ac:chgData name="Karen Gustafson" userId="855636dd-3eee-416d-833e-243d1d816af2" providerId="ADAL" clId="{F0ABBF6E-CA5D-456C-95BD-561FA711F360}" dt="2022-01-27T14:42:39.457" v="704" actId="20577"/>
          <ac:spMkLst>
            <pc:docMk/>
            <pc:sldMk cId="2587771584" sldId="292"/>
            <ac:spMk id="2" creationId="{88B7F2AE-40BA-4B31-93A4-D32D4E567AD6}"/>
          </ac:spMkLst>
        </pc:spChg>
        <pc:spChg chg="mod">
          <ac:chgData name="Karen Gustafson" userId="855636dd-3eee-416d-833e-243d1d816af2" providerId="ADAL" clId="{F0ABBF6E-CA5D-456C-95BD-561FA711F360}" dt="2022-01-27T15:02:10.262" v="1042" actId="20577"/>
          <ac:spMkLst>
            <pc:docMk/>
            <pc:sldMk cId="2587771584" sldId="292"/>
            <ac:spMk id="3" creationId="{CFE78790-F410-49D6-A122-8B301FF65861}"/>
          </ac:spMkLst>
        </pc:spChg>
      </pc:sldChg>
      <pc:sldChg chg="addSp delSp modSp new mod delAnim modAnim">
        <pc:chgData name="Karen Gustafson" userId="855636dd-3eee-416d-833e-243d1d816af2" providerId="ADAL" clId="{F0ABBF6E-CA5D-456C-95BD-561FA711F360}" dt="2022-01-28T15:31:09.036" v="1469" actId="6549"/>
        <pc:sldMkLst>
          <pc:docMk/>
          <pc:sldMk cId="456131160" sldId="293"/>
        </pc:sldMkLst>
        <pc:spChg chg="mod">
          <ac:chgData name="Karen Gustafson" userId="855636dd-3eee-416d-833e-243d1d816af2" providerId="ADAL" clId="{F0ABBF6E-CA5D-456C-95BD-561FA711F360}" dt="2022-01-27T14:54:23.792" v="951" actId="14100"/>
          <ac:spMkLst>
            <pc:docMk/>
            <pc:sldMk cId="456131160" sldId="293"/>
            <ac:spMk id="2" creationId="{C3C01351-C218-41AA-8E31-8F88AE49D9FB}"/>
          </ac:spMkLst>
        </pc:spChg>
        <pc:spChg chg="mod">
          <ac:chgData name="Karen Gustafson" userId="855636dd-3eee-416d-833e-243d1d816af2" providerId="ADAL" clId="{F0ABBF6E-CA5D-456C-95BD-561FA711F360}" dt="2022-01-28T15:31:09.036" v="1469" actId="6549"/>
          <ac:spMkLst>
            <pc:docMk/>
            <pc:sldMk cId="456131160" sldId="293"/>
            <ac:spMk id="3" creationId="{D74F0518-DB0C-4FA8-9995-4EF54B7D1C80}"/>
          </ac:spMkLst>
        </pc:spChg>
        <pc:picChg chg="add del mod">
          <ac:chgData name="Karen Gustafson" userId="855636dd-3eee-416d-833e-243d1d816af2" providerId="ADAL" clId="{F0ABBF6E-CA5D-456C-95BD-561FA711F360}" dt="2022-01-28T15:30:42.619" v="1466" actId="478"/>
          <ac:picMkLst>
            <pc:docMk/>
            <pc:sldMk cId="456131160" sldId="293"/>
            <ac:picMk id="4" creationId="{921FA59E-46BA-444A-A027-0957579D1DA9}"/>
          </ac:picMkLst>
        </pc:picChg>
      </pc:sldChg>
      <pc:sldChg chg="addSp delSp modSp new del mod ord">
        <pc:chgData name="Karen Gustafson" userId="855636dd-3eee-416d-833e-243d1d816af2" providerId="ADAL" clId="{F0ABBF6E-CA5D-456C-95BD-561FA711F360}" dt="2022-01-28T17:01:51.477" v="2544" actId="47"/>
        <pc:sldMkLst>
          <pc:docMk/>
          <pc:sldMk cId="3394839711" sldId="294"/>
        </pc:sldMkLst>
        <pc:spChg chg="mod">
          <ac:chgData name="Karen Gustafson" userId="855636dd-3eee-416d-833e-243d1d816af2" providerId="ADAL" clId="{F0ABBF6E-CA5D-456C-95BD-561FA711F360}" dt="2022-01-28T16:47:43.910" v="2328" actId="21"/>
          <ac:spMkLst>
            <pc:docMk/>
            <pc:sldMk cId="3394839711" sldId="294"/>
            <ac:spMk id="2" creationId="{A617DC18-BA45-41FE-9CC6-AE7B99403DB6}"/>
          </ac:spMkLst>
        </pc:spChg>
        <pc:spChg chg="del">
          <ac:chgData name="Karen Gustafson" userId="855636dd-3eee-416d-833e-243d1d816af2" providerId="ADAL" clId="{F0ABBF6E-CA5D-456C-95BD-561FA711F360}" dt="2022-01-28T14:38:43.561" v="1045"/>
          <ac:spMkLst>
            <pc:docMk/>
            <pc:sldMk cId="3394839711" sldId="294"/>
            <ac:spMk id="3" creationId="{ECC757E8-F3D2-4D9E-B918-A4F2FFE3DE63}"/>
          </ac:spMkLst>
        </pc:spChg>
        <pc:spChg chg="add mod">
          <ac:chgData name="Karen Gustafson" userId="855636dd-3eee-416d-833e-243d1d816af2" providerId="ADAL" clId="{F0ABBF6E-CA5D-456C-95BD-561FA711F360}" dt="2022-01-28T17:01:43.642" v="2542" actId="21"/>
          <ac:spMkLst>
            <pc:docMk/>
            <pc:sldMk cId="3394839711" sldId="294"/>
            <ac:spMk id="6" creationId="{D8D13B47-D0D0-4976-AEFC-92C7A18364C9}"/>
          </ac:spMkLst>
        </pc:spChg>
        <pc:picChg chg="add del mod">
          <ac:chgData name="Karen Gustafson" userId="855636dd-3eee-416d-833e-243d1d816af2" providerId="ADAL" clId="{F0ABBF6E-CA5D-456C-95BD-561FA711F360}" dt="2022-01-28T17:01:43.642" v="2542" actId="21"/>
          <ac:picMkLst>
            <pc:docMk/>
            <pc:sldMk cId="3394839711" sldId="294"/>
            <ac:picMk id="4" creationId="{4099650A-1384-4242-92F0-9F666AC24BED}"/>
          </ac:picMkLst>
        </pc:picChg>
        <pc:picChg chg="add del mod">
          <ac:chgData name="Karen Gustafson" userId="855636dd-3eee-416d-833e-243d1d816af2" providerId="ADAL" clId="{F0ABBF6E-CA5D-456C-95BD-561FA711F360}" dt="2022-01-28T15:16:04.012" v="1430" actId="21"/>
          <ac:picMkLst>
            <pc:docMk/>
            <pc:sldMk cId="3394839711" sldId="294"/>
            <ac:picMk id="5" creationId="{B55575D0-1ABA-4CBD-B33B-43D64DC1C7FB}"/>
          </ac:picMkLst>
        </pc:picChg>
      </pc:sldChg>
      <pc:sldChg chg="delSp modSp add mod ord delAnim modAnim">
        <pc:chgData name="Karen Gustafson" userId="855636dd-3eee-416d-833e-243d1d816af2" providerId="ADAL" clId="{F0ABBF6E-CA5D-456C-95BD-561FA711F360}" dt="2022-01-28T15:32:16.171" v="1475" actId="255"/>
        <pc:sldMkLst>
          <pc:docMk/>
          <pc:sldMk cId="1443751257" sldId="295"/>
        </pc:sldMkLst>
        <pc:spChg chg="mod">
          <ac:chgData name="Karen Gustafson" userId="855636dd-3eee-416d-833e-243d1d816af2" providerId="ADAL" clId="{F0ABBF6E-CA5D-456C-95BD-561FA711F360}" dt="2022-01-28T15:32:16.171" v="1475" actId="255"/>
          <ac:spMkLst>
            <pc:docMk/>
            <pc:sldMk cId="1443751257" sldId="295"/>
            <ac:spMk id="3" creationId="{D74F0518-DB0C-4FA8-9995-4EF54B7D1C80}"/>
          </ac:spMkLst>
        </pc:spChg>
        <pc:picChg chg="del">
          <ac:chgData name="Karen Gustafson" userId="855636dd-3eee-416d-833e-243d1d816af2" providerId="ADAL" clId="{F0ABBF6E-CA5D-456C-95BD-561FA711F360}" dt="2022-01-28T14:52:02.098" v="1138" actId="478"/>
          <ac:picMkLst>
            <pc:docMk/>
            <pc:sldMk cId="1443751257" sldId="295"/>
            <ac:picMk id="4" creationId="{921FA59E-46BA-444A-A027-0957579D1DA9}"/>
          </ac:picMkLst>
        </pc:picChg>
      </pc:sldChg>
      <pc:sldChg chg="addSp delSp modSp new">
        <pc:chgData name="Karen Gustafson" userId="855636dd-3eee-416d-833e-243d1d816af2" providerId="ADAL" clId="{F0ABBF6E-CA5D-456C-95BD-561FA711F360}" dt="2022-01-28T15:51:14.167" v="1503" actId="14100"/>
        <pc:sldMkLst>
          <pc:docMk/>
          <pc:sldMk cId="14711863" sldId="296"/>
        </pc:sldMkLst>
        <pc:spChg chg="del">
          <ac:chgData name="Karen Gustafson" userId="855636dd-3eee-416d-833e-243d1d816af2" providerId="ADAL" clId="{F0ABBF6E-CA5D-456C-95BD-561FA711F360}" dt="2022-01-28T15:19:59.125" v="1439"/>
          <ac:spMkLst>
            <pc:docMk/>
            <pc:sldMk cId="14711863" sldId="296"/>
            <ac:spMk id="3" creationId="{CF69092F-EE6B-4D57-8419-A4195C9D56CE}"/>
          </ac:spMkLst>
        </pc:spChg>
        <pc:picChg chg="add mod">
          <ac:chgData name="Karen Gustafson" userId="855636dd-3eee-416d-833e-243d1d816af2" providerId="ADAL" clId="{F0ABBF6E-CA5D-456C-95BD-561FA711F360}" dt="2022-01-28T15:50:02.486" v="1497" actId="14100"/>
          <ac:picMkLst>
            <pc:docMk/>
            <pc:sldMk cId="14711863" sldId="296"/>
            <ac:picMk id="6" creationId="{8E6668F4-9687-4109-B023-F1A183ED9C7D}"/>
          </ac:picMkLst>
        </pc:picChg>
        <pc:picChg chg="add mod">
          <ac:chgData name="Karen Gustafson" userId="855636dd-3eee-416d-833e-243d1d816af2" providerId="ADAL" clId="{F0ABBF6E-CA5D-456C-95BD-561FA711F360}" dt="2022-01-28T15:50:06.243" v="1498" actId="14100"/>
          <ac:picMkLst>
            <pc:docMk/>
            <pc:sldMk cId="14711863" sldId="296"/>
            <ac:picMk id="1026" creationId="{1688E096-E36B-4BB9-A059-797C319DEB72}"/>
          </ac:picMkLst>
        </pc:picChg>
        <pc:picChg chg="add del mod">
          <ac:chgData name="Karen Gustafson" userId="855636dd-3eee-416d-833e-243d1d816af2" providerId="ADAL" clId="{F0ABBF6E-CA5D-456C-95BD-561FA711F360}" dt="2022-01-28T15:20:46.109" v="1443"/>
          <ac:picMkLst>
            <pc:docMk/>
            <pc:sldMk cId="14711863" sldId="296"/>
            <ac:picMk id="1028" creationId="{F8ED2507-5D4C-40B6-BAD8-CE6129B53EEB}"/>
          </ac:picMkLst>
        </pc:picChg>
        <pc:picChg chg="add mod">
          <ac:chgData name="Karen Gustafson" userId="855636dd-3eee-416d-833e-243d1d816af2" providerId="ADAL" clId="{F0ABBF6E-CA5D-456C-95BD-561FA711F360}" dt="2022-01-28T15:51:14.167" v="1503" actId="14100"/>
          <ac:picMkLst>
            <pc:docMk/>
            <pc:sldMk cId="14711863" sldId="296"/>
            <ac:picMk id="1030" creationId="{F5AC1BA2-CE8A-4761-BCF1-FCBB146336CD}"/>
          </ac:picMkLst>
        </pc:picChg>
      </pc:sldChg>
      <pc:sldChg chg="addSp delSp modSp new del">
        <pc:chgData name="Karen Gustafson" userId="855636dd-3eee-416d-833e-243d1d816af2" providerId="ADAL" clId="{F0ABBF6E-CA5D-456C-95BD-561FA711F360}" dt="2022-01-28T15:49:26.773" v="1489" actId="47"/>
        <pc:sldMkLst>
          <pc:docMk/>
          <pc:sldMk cId="2871947880" sldId="297"/>
        </pc:sldMkLst>
        <pc:spChg chg="del">
          <ac:chgData name="Karen Gustafson" userId="855636dd-3eee-416d-833e-243d1d816af2" providerId="ADAL" clId="{F0ABBF6E-CA5D-456C-95BD-561FA711F360}" dt="2022-01-28T15:20:53.032" v="1445"/>
          <ac:spMkLst>
            <pc:docMk/>
            <pc:sldMk cId="2871947880" sldId="297"/>
            <ac:spMk id="3" creationId="{63C1F1DF-038D-4356-BC35-4E35F3237C4B}"/>
          </ac:spMkLst>
        </pc:spChg>
        <pc:picChg chg="add mod">
          <ac:chgData name="Karen Gustafson" userId="855636dd-3eee-416d-833e-243d1d816af2" providerId="ADAL" clId="{F0ABBF6E-CA5D-456C-95BD-561FA711F360}" dt="2022-01-28T15:20:53.032" v="1445"/>
          <ac:picMkLst>
            <pc:docMk/>
            <pc:sldMk cId="2871947880" sldId="297"/>
            <ac:picMk id="2050" creationId="{47898B38-6D88-4337-9661-9839130A90AB}"/>
          </ac:picMkLst>
        </pc:picChg>
      </pc:sldChg>
      <pc:sldChg chg="addSp delSp modSp new del">
        <pc:chgData name="Karen Gustafson" userId="855636dd-3eee-416d-833e-243d1d816af2" providerId="ADAL" clId="{F0ABBF6E-CA5D-456C-95BD-561FA711F360}" dt="2022-01-28T15:49:24.179" v="1488" actId="47"/>
        <pc:sldMkLst>
          <pc:docMk/>
          <pc:sldMk cId="1273996078" sldId="298"/>
        </pc:sldMkLst>
        <pc:spChg chg="del">
          <ac:chgData name="Karen Gustafson" userId="855636dd-3eee-416d-833e-243d1d816af2" providerId="ADAL" clId="{F0ABBF6E-CA5D-456C-95BD-561FA711F360}" dt="2022-01-28T15:21:29.744" v="1447"/>
          <ac:spMkLst>
            <pc:docMk/>
            <pc:sldMk cId="1273996078" sldId="298"/>
            <ac:spMk id="3" creationId="{6F612E06-BC0E-412B-B9A4-D2BDAAFDBE40}"/>
          </ac:spMkLst>
        </pc:spChg>
        <pc:picChg chg="add mod">
          <ac:chgData name="Karen Gustafson" userId="855636dd-3eee-416d-833e-243d1d816af2" providerId="ADAL" clId="{F0ABBF6E-CA5D-456C-95BD-561FA711F360}" dt="2022-01-28T15:21:29.744" v="1447"/>
          <ac:picMkLst>
            <pc:docMk/>
            <pc:sldMk cId="1273996078" sldId="298"/>
            <ac:picMk id="3074" creationId="{BA969928-9EC6-4186-A9C5-4C11630B3649}"/>
          </ac:picMkLst>
        </pc:picChg>
      </pc:sldChg>
      <pc:sldChg chg="addSp delSp modSp new del">
        <pc:chgData name="Karen Gustafson" userId="855636dd-3eee-416d-833e-243d1d816af2" providerId="ADAL" clId="{F0ABBF6E-CA5D-456C-95BD-561FA711F360}" dt="2022-01-28T15:48:34.908" v="1487" actId="47"/>
        <pc:sldMkLst>
          <pc:docMk/>
          <pc:sldMk cId="3867743951" sldId="299"/>
        </pc:sldMkLst>
        <pc:spChg chg="del">
          <ac:chgData name="Karen Gustafson" userId="855636dd-3eee-416d-833e-243d1d816af2" providerId="ADAL" clId="{F0ABBF6E-CA5D-456C-95BD-561FA711F360}" dt="2022-01-28T15:25:24.170" v="1449"/>
          <ac:spMkLst>
            <pc:docMk/>
            <pc:sldMk cId="3867743951" sldId="299"/>
            <ac:spMk id="3" creationId="{528AA114-7E48-4EC2-B70E-2FDE03F63EAE}"/>
          </ac:spMkLst>
        </pc:spChg>
        <pc:spChg chg="add mod">
          <ac:chgData name="Karen Gustafson" userId="855636dd-3eee-416d-833e-243d1d816af2" providerId="ADAL" clId="{F0ABBF6E-CA5D-456C-95BD-561FA711F360}" dt="2022-01-28T15:30:05.758" v="1457" actId="21"/>
          <ac:spMkLst>
            <pc:docMk/>
            <pc:sldMk cId="3867743951" sldId="299"/>
            <ac:spMk id="4" creationId="{67C47051-B956-475E-B0F2-75AFB5447106}"/>
          </ac:spMkLst>
        </pc:spChg>
        <pc:picChg chg="add del mod">
          <ac:chgData name="Karen Gustafson" userId="855636dd-3eee-416d-833e-243d1d816af2" providerId="ADAL" clId="{F0ABBF6E-CA5D-456C-95BD-561FA711F360}" dt="2022-01-28T15:30:05.758" v="1457" actId="21"/>
          <ac:picMkLst>
            <pc:docMk/>
            <pc:sldMk cId="3867743951" sldId="299"/>
            <ac:picMk id="4098" creationId="{59757BBA-30CD-4A75-97AA-42C9B454E8C8}"/>
          </ac:picMkLst>
        </pc:picChg>
      </pc:sldChg>
      <pc:sldChg chg="addSp delSp modSp new del">
        <pc:chgData name="Karen Gustafson" userId="855636dd-3eee-416d-833e-243d1d816af2" providerId="ADAL" clId="{F0ABBF6E-CA5D-456C-95BD-561FA711F360}" dt="2022-01-28T15:51:37.683" v="1506" actId="47"/>
        <pc:sldMkLst>
          <pc:docMk/>
          <pc:sldMk cId="3325566167" sldId="300"/>
        </pc:sldMkLst>
        <pc:spChg chg="del">
          <ac:chgData name="Karen Gustafson" userId="855636dd-3eee-416d-833e-243d1d816af2" providerId="ADAL" clId="{F0ABBF6E-CA5D-456C-95BD-561FA711F360}" dt="2022-01-28T15:26:24.132" v="1451"/>
          <ac:spMkLst>
            <pc:docMk/>
            <pc:sldMk cId="3325566167" sldId="300"/>
            <ac:spMk id="3" creationId="{9C0FECC7-E0B4-4609-9BDC-9B34D8BD5F5C}"/>
          </ac:spMkLst>
        </pc:spChg>
        <pc:spChg chg="add mod">
          <ac:chgData name="Karen Gustafson" userId="855636dd-3eee-416d-833e-243d1d816af2" providerId="ADAL" clId="{F0ABBF6E-CA5D-456C-95BD-561FA711F360}" dt="2022-01-28T15:49:46.733" v="1492" actId="21"/>
          <ac:spMkLst>
            <pc:docMk/>
            <pc:sldMk cId="3325566167" sldId="300"/>
            <ac:spMk id="4" creationId="{45F37ADC-D8CE-4802-AAD1-788CFDE446DE}"/>
          </ac:spMkLst>
        </pc:spChg>
        <pc:picChg chg="add del mod">
          <ac:chgData name="Karen Gustafson" userId="855636dd-3eee-416d-833e-243d1d816af2" providerId="ADAL" clId="{F0ABBF6E-CA5D-456C-95BD-561FA711F360}" dt="2022-01-28T15:49:46.733" v="1492" actId="21"/>
          <ac:picMkLst>
            <pc:docMk/>
            <pc:sldMk cId="3325566167" sldId="300"/>
            <ac:picMk id="5122" creationId="{306DA07B-9899-4E05-AD6B-97D39E006CD1}"/>
          </ac:picMkLst>
        </pc:picChg>
      </pc:sldChg>
      <pc:sldChg chg="addSp delSp modSp new mod modAnim">
        <pc:chgData name="Karen Gustafson" userId="855636dd-3eee-416d-833e-243d1d816af2" providerId="ADAL" clId="{F0ABBF6E-CA5D-456C-95BD-561FA711F360}" dt="2022-01-28T17:11:18.468" v="2805" actId="20577"/>
        <pc:sldMkLst>
          <pc:docMk/>
          <pc:sldMk cId="2995337533" sldId="301"/>
        </pc:sldMkLst>
        <pc:spChg chg="mod">
          <ac:chgData name="Karen Gustafson" userId="855636dd-3eee-416d-833e-243d1d816af2" providerId="ADAL" clId="{F0ABBF6E-CA5D-456C-95BD-561FA711F360}" dt="2022-01-28T16:02:56.319" v="1666" actId="1076"/>
          <ac:spMkLst>
            <pc:docMk/>
            <pc:sldMk cId="2995337533" sldId="301"/>
            <ac:spMk id="2" creationId="{1D15B6A4-B012-4BDD-9FD9-2229D4162388}"/>
          </ac:spMkLst>
        </pc:spChg>
        <pc:spChg chg="del">
          <ac:chgData name="Karen Gustafson" userId="855636dd-3eee-416d-833e-243d1d816af2" providerId="ADAL" clId="{F0ABBF6E-CA5D-456C-95BD-561FA711F360}" dt="2022-01-28T15:27:46.416" v="1453"/>
          <ac:spMkLst>
            <pc:docMk/>
            <pc:sldMk cId="2995337533" sldId="301"/>
            <ac:spMk id="3" creationId="{1117ECC2-5C2A-480D-BD11-95A5BB641F35}"/>
          </ac:spMkLst>
        </pc:spChg>
        <pc:spChg chg="add mod">
          <ac:chgData name="Karen Gustafson" userId="855636dd-3eee-416d-833e-243d1d816af2" providerId="ADAL" clId="{F0ABBF6E-CA5D-456C-95BD-561FA711F360}" dt="2022-01-28T17:11:18.468" v="2805" actId="20577"/>
          <ac:spMkLst>
            <pc:docMk/>
            <pc:sldMk cId="2995337533" sldId="301"/>
            <ac:spMk id="4" creationId="{99797990-495F-42C0-8AAD-59263B36A462}"/>
          </ac:spMkLst>
        </pc:spChg>
        <pc:picChg chg="add del mod">
          <ac:chgData name="Karen Gustafson" userId="855636dd-3eee-416d-833e-243d1d816af2" providerId="ADAL" clId="{F0ABBF6E-CA5D-456C-95BD-561FA711F360}" dt="2022-01-28T15:58:48.309" v="1624" actId="21"/>
          <ac:picMkLst>
            <pc:docMk/>
            <pc:sldMk cId="2995337533" sldId="301"/>
            <ac:picMk id="6146" creationId="{AC5293DF-E9B3-42F8-9F90-A1105588A82A}"/>
          </ac:picMkLst>
        </pc:picChg>
      </pc:sldChg>
      <pc:sldChg chg="addSp delSp modSp new del">
        <pc:chgData name="Karen Gustafson" userId="855636dd-3eee-416d-833e-243d1d816af2" providerId="ADAL" clId="{F0ABBF6E-CA5D-456C-95BD-561FA711F360}" dt="2022-01-28T16:46:51.186" v="2302" actId="47"/>
        <pc:sldMkLst>
          <pc:docMk/>
          <pc:sldMk cId="1246036694" sldId="302"/>
        </pc:sldMkLst>
        <pc:spChg chg="del">
          <ac:chgData name="Karen Gustafson" userId="855636dd-3eee-416d-833e-243d1d816af2" providerId="ADAL" clId="{F0ABBF6E-CA5D-456C-95BD-561FA711F360}" dt="2022-01-28T15:28:30.083" v="1455"/>
          <ac:spMkLst>
            <pc:docMk/>
            <pc:sldMk cId="1246036694" sldId="302"/>
            <ac:spMk id="3" creationId="{9C392A07-61F9-47CE-87D1-3B8E8F277782}"/>
          </ac:spMkLst>
        </pc:spChg>
        <pc:spChg chg="add mod">
          <ac:chgData name="Karen Gustafson" userId="855636dd-3eee-416d-833e-243d1d816af2" providerId="ADAL" clId="{F0ABBF6E-CA5D-456C-95BD-561FA711F360}" dt="2022-01-28T15:59:05.997" v="1627" actId="21"/>
          <ac:spMkLst>
            <pc:docMk/>
            <pc:sldMk cId="1246036694" sldId="302"/>
            <ac:spMk id="4" creationId="{79BBF45B-7D3B-4BBF-B16F-CCAE293C3582}"/>
          </ac:spMkLst>
        </pc:spChg>
        <pc:picChg chg="add del mod">
          <ac:chgData name="Karen Gustafson" userId="855636dd-3eee-416d-833e-243d1d816af2" providerId="ADAL" clId="{F0ABBF6E-CA5D-456C-95BD-561FA711F360}" dt="2022-01-28T15:59:05.997" v="1627" actId="21"/>
          <ac:picMkLst>
            <pc:docMk/>
            <pc:sldMk cId="1246036694" sldId="302"/>
            <ac:picMk id="7170" creationId="{74E4D595-EB4D-412F-BCCD-5E7304BC01A5}"/>
          </ac:picMkLst>
        </pc:picChg>
      </pc:sldChg>
      <pc:sldChg chg="addSp modSp add mod modAnim">
        <pc:chgData name="Karen Gustafson" userId="855636dd-3eee-416d-833e-243d1d816af2" providerId="ADAL" clId="{F0ABBF6E-CA5D-456C-95BD-561FA711F360}" dt="2022-01-28T15:30:32.116" v="1465" actId="1076"/>
        <pc:sldMkLst>
          <pc:docMk/>
          <pc:sldMk cId="3234778267" sldId="303"/>
        </pc:sldMkLst>
        <pc:spChg chg="mod">
          <ac:chgData name="Karen Gustafson" userId="855636dd-3eee-416d-833e-243d1d816af2" providerId="ADAL" clId="{F0ABBF6E-CA5D-456C-95BD-561FA711F360}" dt="2022-01-28T15:30:19.633" v="1460" actId="6549"/>
          <ac:spMkLst>
            <pc:docMk/>
            <pc:sldMk cId="3234778267" sldId="303"/>
            <ac:spMk id="3" creationId="{D74F0518-DB0C-4FA8-9995-4EF54B7D1C80}"/>
          </ac:spMkLst>
        </pc:spChg>
        <pc:picChg chg="mod">
          <ac:chgData name="Karen Gustafson" userId="855636dd-3eee-416d-833e-243d1d816af2" providerId="ADAL" clId="{F0ABBF6E-CA5D-456C-95BD-561FA711F360}" dt="2022-01-28T15:30:32.116" v="1465" actId="1076"/>
          <ac:picMkLst>
            <pc:docMk/>
            <pc:sldMk cId="3234778267" sldId="303"/>
            <ac:picMk id="4" creationId="{921FA59E-46BA-444A-A027-0957579D1DA9}"/>
          </ac:picMkLst>
        </pc:picChg>
        <pc:picChg chg="add mod">
          <ac:chgData name="Karen Gustafson" userId="855636dd-3eee-416d-833e-243d1d816af2" providerId="ADAL" clId="{F0ABBF6E-CA5D-456C-95BD-561FA711F360}" dt="2022-01-28T15:30:29.950" v="1464" actId="1076"/>
          <ac:picMkLst>
            <pc:docMk/>
            <pc:sldMk cId="3234778267" sldId="303"/>
            <ac:picMk id="5" creationId="{3F8A18CC-5FF8-4EDF-95EE-C15A82B97AEB}"/>
          </ac:picMkLst>
        </pc:picChg>
      </pc:sldChg>
      <pc:sldChg chg="addSp modSp new mod">
        <pc:chgData name="Karen Gustafson" userId="855636dd-3eee-416d-833e-243d1d816af2" providerId="ADAL" clId="{F0ABBF6E-CA5D-456C-95BD-561FA711F360}" dt="2022-01-28T17:19:50.112" v="3002" actId="20577"/>
        <pc:sldMkLst>
          <pc:docMk/>
          <pc:sldMk cId="2714041785" sldId="304"/>
        </pc:sldMkLst>
        <pc:spChg chg="mod">
          <ac:chgData name="Karen Gustafson" userId="855636dd-3eee-416d-833e-243d1d816af2" providerId="ADAL" clId="{F0ABBF6E-CA5D-456C-95BD-561FA711F360}" dt="2022-01-28T16:47:51.874" v="2331" actId="1076"/>
          <ac:spMkLst>
            <pc:docMk/>
            <pc:sldMk cId="2714041785" sldId="304"/>
            <ac:spMk id="2" creationId="{8D6DB9C0-8FAE-4CA4-B540-2CA6BB9D5D94}"/>
          </ac:spMkLst>
        </pc:spChg>
        <pc:spChg chg="mod">
          <ac:chgData name="Karen Gustafson" userId="855636dd-3eee-416d-833e-243d1d816af2" providerId="ADAL" clId="{F0ABBF6E-CA5D-456C-95BD-561FA711F360}" dt="2022-01-28T17:19:50.112" v="3002" actId="20577"/>
          <ac:spMkLst>
            <pc:docMk/>
            <pc:sldMk cId="2714041785" sldId="304"/>
            <ac:spMk id="3" creationId="{4E07309F-A064-4148-98BE-AFA427564FE3}"/>
          </ac:spMkLst>
        </pc:spChg>
        <pc:picChg chg="add mod">
          <ac:chgData name="Karen Gustafson" userId="855636dd-3eee-416d-833e-243d1d816af2" providerId="ADAL" clId="{F0ABBF6E-CA5D-456C-95BD-561FA711F360}" dt="2022-01-28T17:01:48.165" v="2543"/>
          <ac:picMkLst>
            <pc:docMk/>
            <pc:sldMk cId="2714041785" sldId="304"/>
            <ac:picMk id="4" creationId="{50EEF0F5-89E5-4608-BB0D-DEED154243D5}"/>
          </ac:picMkLst>
        </pc:picChg>
      </pc:sldChg>
      <pc:sldChg chg="modSp new del mod">
        <pc:chgData name="Karen Gustafson" userId="855636dd-3eee-416d-833e-243d1d816af2" providerId="ADAL" clId="{F0ABBF6E-CA5D-456C-95BD-561FA711F360}" dt="2022-01-28T17:09:49.007" v="2726" actId="47"/>
        <pc:sldMkLst>
          <pc:docMk/>
          <pc:sldMk cId="2680741657" sldId="305"/>
        </pc:sldMkLst>
        <pc:spChg chg="mod">
          <ac:chgData name="Karen Gustafson" userId="855636dd-3eee-416d-833e-243d1d816af2" providerId="ADAL" clId="{F0ABBF6E-CA5D-456C-95BD-561FA711F360}" dt="2022-01-28T17:09:37.212" v="2725" actId="6549"/>
          <ac:spMkLst>
            <pc:docMk/>
            <pc:sldMk cId="2680741657" sldId="305"/>
            <ac:spMk id="3" creationId="{D5BB4367-AF84-48E4-B09A-2A22C283BCED}"/>
          </ac:spMkLst>
        </pc:spChg>
      </pc:sldChg>
      <pc:sldMasterChg chg="del delSldLayout">
        <pc:chgData name="Karen Gustafson" userId="855636dd-3eee-416d-833e-243d1d816af2" providerId="ADAL" clId="{F0ABBF6E-CA5D-456C-95BD-561FA711F360}" dt="2022-01-26T23:43:10.333" v="10" actId="2696"/>
        <pc:sldMasterMkLst>
          <pc:docMk/>
          <pc:sldMasterMk cId="4022945883" sldId="2147483690"/>
        </pc:sldMasterMkLst>
        <pc:sldLayoutChg chg="del">
          <pc:chgData name="Karen Gustafson" userId="855636dd-3eee-416d-833e-243d1d816af2" providerId="ADAL" clId="{F0ABBF6E-CA5D-456C-95BD-561FA711F360}" dt="2022-01-26T23:43:10.333" v="10" actId="2696"/>
          <pc:sldLayoutMkLst>
            <pc:docMk/>
            <pc:sldMasterMk cId="4022945883" sldId="2147483690"/>
            <pc:sldLayoutMk cId="2527591224" sldId="2147483691"/>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329341548" sldId="2147483692"/>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2575247666" sldId="2147483693"/>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2666522882" sldId="2147483694"/>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789248376" sldId="2147483695"/>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1133062103" sldId="2147483696"/>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3068164218" sldId="2147483697"/>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1638727681" sldId="2147483698"/>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829598154" sldId="2147483699"/>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1392573716" sldId="2147483700"/>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2596722688" sldId="2147483701"/>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3763511510" sldId="2147483702"/>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2477650800" sldId="2147483703"/>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2812695881" sldId="2147483704"/>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430680662" sldId="2147483705"/>
          </pc:sldLayoutMkLst>
        </pc:sldLayoutChg>
        <pc:sldLayoutChg chg="del">
          <pc:chgData name="Karen Gustafson" userId="855636dd-3eee-416d-833e-243d1d816af2" providerId="ADAL" clId="{F0ABBF6E-CA5D-456C-95BD-561FA711F360}" dt="2022-01-26T23:43:10.333" v="10" actId="2696"/>
          <pc:sldLayoutMkLst>
            <pc:docMk/>
            <pc:sldMasterMk cId="4022945883" sldId="2147483690"/>
            <pc:sldLayoutMk cId="2214244956" sldId="214748370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6303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92154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AB73BC-B049-4115-A692-8D63A059BFB8}"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765039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70926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33018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23506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9785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336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20849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961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929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4818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4751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0054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8127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318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8624D31-43A5-475A-80CF-332C9F6DCF35}" type="datetimeFigureOut">
              <a:rPr lang="en-US" smtClean="0"/>
              <a:t>1/28/2022</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149760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focusonthefamily.com/get-help/mental-health-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B845-57C4-43DE-A5F2-ABC1BDB17583}"/>
              </a:ext>
            </a:extLst>
          </p:cNvPr>
          <p:cNvSpPr>
            <a:spLocks noGrp="1"/>
          </p:cNvSpPr>
          <p:nvPr>
            <p:ph type="ctrTitle"/>
          </p:nvPr>
        </p:nvSpPr>
        <p:spPr>
          <a:xfrm>
            <a:off x="1942416" y="398025"/>
            <a:ext cx="6600451" cy="2262781"/>
          </a:xfrm>
        </p:spPr>
        <p:txBody>
          <a:bodyPr/>
          <a:lstStyle/>
          <a:p>
            <a:r>
              <a:rPr lang="en-US" dirty="0"/>
              <a:t>Teen Mental Health</a:t>
            </a:r>
          </a:p>
        </p:txBody>
      </p:sp>
      <p:sp>
        <p:nvSpPr>
          <p:cNvPr id="3" name="Subtitle 2">
            <a:extLst>
              <a:ext uri="{FF2B5EF4-FFF2-40B4-BE49-F238E27FC236}">
                <a16:creationId xmlns:a16="http://schemas.microsoft.com/office/drawing/2014/main" id="{ED3C2D6F-804B-4C37-9D53-1DE693F4420B}"/>
              </a:ext>
            </a:extLst>
          </p:cNvPr>
          <p:cNvSpPr>
            <a:spLocks noGrp="1"/>
          </p:cNvSpPr>
          <p:nvPr>
            <p:ph type="subTitle" idx="1"/>
          </p:nvPr>
        </p:nvSpPr>
        <p:spPr/>
        <p:txBody>
          <a:bodyPr/>
          <a:lstStyle/>
          <a:p>
            <a:endParaRPr lang="en-US"/>
          </a:p>
        </p:txBody>
      </p:sp>
      <p:pic>
        <p:nvPicPr>
          <p:cNvPr id="8194" name="Picture 2" descr="The Mental Health Revolution | See It Coming | Voices of Youth">
            <a:extLst>
              <a:ext uri="{FF2B5EF4-FFF2-40B4-BE49-F238E27FC236}">
                <a16:creationId xmlns:a16="http://schemas.microsoft.com/office/drawing/2014/main" id="{F61A1BFD-CEC4-4093-8A44-A62C9B9B7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7873" y="3932983"/>
            <a:ext cx="2794475" cy="204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7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Integrative Model of GAD shows a 7 stage path diagram.  Generalized psychological and biological vulnerability are paired with stress due to life events.  Stress leads to anxious apprehension and the worry process.  Individuals can either intensely cognitively process or avoid the stressor.  Intense cognitive processing can lead to inadequate problem-solving skills and form GAP.  Avoidance of imagery can be associated with restricted autonomic response which can then lead to GAD. " title="Integrative Model of G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5257" y="115064"/>
            <a:ext cx="5364479" cy="68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87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421" y="193361"/>
            <a:ext cx="6589199" cy="657338"/>
          </a:xfrm>
        </p:spPr>
        <p:txBody>
          <a:bodyPr/>
          <a:lstStyle/>
          <a:p>
            <a:r>
              <a:rPr lang="en-US" dirty="0"/>
              <a:t>Coming alongside</a:t>
            </a:r>
          </a:p>
        </p:txBody>
      </p:sp>
      <p:sp>
        <p:nvSpPr>
          <p:cNvPr id="3" name="Content Placeholder 2"/>
          <p:cNvSpPr>
            <a:spLocks noGrp="1"/>
          </p:cNvSpPr>
          <p:nvPr>
            <p:ph idx="1"/>
          </p:nvPr>
        </p:nvSpPr>
        <p:spPr>
          <a:xfrm>
            <a:off x="866215" y="1300766"/>
            <a:ext cx="7324747" cy="5215944"/>
          </a:xfrm>
        </p:spPr>
        <p:txBody>
          <a:bodyPr>
            <a:normAutofit/>
          </a:bodyPr>
          <a:lstStyle/>
          <a:p>
            <a:r>
              <a:rPr lang="en-US" sz="2400" dirty="0"/>
              <a:t>2 Corinthians 7:5-7; 2 Corinthians 1:3-5</a:t>
            </a:r>
          </a:p>
          <a:p>
            <a:r>
              <a:rPr lang="en-US" sz="2400" dirty="0"/>
              <a:t>Help in articulation and expression (Integration)</a:t>
            </a:r>
          </a:p>
          <a:p>
            <a:r>
              <a:rPr lang="en-US" sz="2400" dirty="0"/>
              <a:t>        =  words, expressions, etc.</a:t>
            </a:r>
          </a:p>
          <a:p>
            <a:endParaRPr lang="en-US" sz="2400" dirty="0"/>
          </a:p>
          <a:p>
            <a:endParaRPr lang="en-US" sz="2400" dirty="0"/>
          </a:p>
        </p:txBody>
      </p:sp>
      <p:sp>
        <p:nvSpPr>
          <p:cNvPr id="12" name="Oval 11"/>
          <p:cNvSpPr/>
          <p:nvPr/>
        </p:nvSpPr>
        <p:spPr>
          <a:xfrm>
            <a:off x="3067738" y="3688187"/>
            <a:ext cx="1671707" cy="169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Hopeless-ness, Despair, Worry</a:t>
            </a:r>
          </a:p>
        </p:txBody>
      </p:sp>
      <p:sp>
        <p:nvSpPr>
          <p:cNvPr id="13" name="Oval 12"/>
          <p:cNvSpPr/>
          <p:nvPr/>
        </p:nvSpPr>
        <p:spPr>
          <a:xfrm>
            <a:off x="5642940" y="3027723"/>
            <a:ext cx="1644527" cy="1599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Someone who gets it</a:t>
            </a:r>
          </a:p>
        </p:txBody>
      </p:sp>
      <p:sp>
        <p:nvSpPr>
          <p:cNvPr id="14" name="Oval 13"/>
          <p:cNvSpPr/>
          <p:nvPr/>
        </p:nvSpPr>
        <p:spPr>
          <a:xfrm>
            <a:off x="795828" y="3036981"/>
            <a:ext cx="1644527" cy="1599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Someone who gets it</a:t>
            </a:r>
          </a:p>
        </p:txBody>
      </p:sp>
      <p:sp>
        <p:nvSpPr>
          <p:cNvPr id="15" name="Oval 14"/>
          <p:cNvSpPr/>
          <p:nvPr/>
        </p:nvSpPr>
        <p:spPr>
          <a:xfrm>
            <a:off x="5401484" y="4826358"/>
            <a:ext cx="1652422" cy="169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Someone who gets it</a:t>
            </a:r>
          </a:p>
        </p:txBody>
      </p:sp>
      <p:sp>
        <p:nvSpPr>
          <p:cNvPr id="16" name="Oval 15"/>
          <p:cNvSpPr/>
          <p:nvPr/>
        </p:nvSpPr>
        <p:spPr>
          <a:xfrm>
            <a:off x="749522" y="5032880"/>
            <a:ext cx="1671707" cy="1599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Someone who gets it</a:t>
            </a:r>
          </a:p>
        </p:txBody>
      </p:sp>
      <p:cxnSp>
        <p:nvCxnSpPr>
          <p:cNvPr id="27" name="Straight Arrow Connector 26"/>
          <p:cNvCxnSpPr/>
          <p:nvPr/>
        </p:nvCxnSpPr>
        <p:spPr>
          <a:xfrm>
            <a:off x="2487006" y="3977515"/>
            <a:ext cx="641946" cy="133913"/>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622752" y="5127493"/>
            <a:ext cx="782839" cy="28181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812046" y="4039125"/>
            <a:ext cx="657016" cy="5789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433913" y="4948283"/>
            <a:ext cx="540524" cy="430256"/>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352657" y="2899714"/>
            <a:ext cx="530867" cy="587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2" descr="70,807 Person Sad Depressed Woman Wall Murals - Canvas Prints - Stickers |  Wallsheaven">
            <a:extLst>
              <a:ext uri="{FF2B5EF4-FFF2-40B4-BE49-F238E27FC236}">
                <a16:creationId xmlns:a16="http://schemas.microsoft.com/office/drawing/2014/main" id="{271EEC2C-E66E-49E6-B2D1-16EAD5F3B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620" y="1739032"/>
            <a:ext cx="152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ress, Anxiety or Burnout, Mental Health | Bodyshot Performance">
            <a:extLst>
              <a:ext uri="{FF2B5EF4-FFF2-40B4-BE49-F238E27FC236}">
                <a16:creationId xmlns:a16="http://schemas.microsoft.com/office/drawing/2014/main" id="{B39BC7A9-0A3A-4EE8-BFD7-EE0400A7E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278" y="4111428"/>
            <a:ext cx="2266614" cy="151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6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B6A4-B012-4BDD-9FD9-2229D4162388}"/>
              </a:ext>
            </a:extLst>
          </p:cNvPr>
          <p:cNvSpPr>
            <a:spLocks noGrp="1"/>
          </p:cNvSpPr>
          <p:nvPr>
            <p:ph type="title"/>
          </p:nvPr>
        </p:nvSpPr>
        <p:spPr>
          <a:xfrm>
            <a:off x="1942415" y="419011"/>
            <a:ext cx="6589199" cy="743217"/>
          </a:xfrm>
        </p:spPr>
        <p:txBody>
          <a:bodyPr/>
          <a:lstStyle/>
          <a:p>
            <a:r>
              <a:rPr lang="en-US" dirty="0"/>
              <a:t>Coming alongside</a:t>
            </a:r>
          </a:p>
        </p:txBody>
      </p:sp>
      <p:sp>
        <p:nvSpPr>
          <p:cNvPr id="4" name="Content Placeholder 3">
            <a:extLst>
              <a:ext uri="{FF2B5EF4-FFF2-40B4-BE49-F238E27FC236}">
                <a16:creationId xmlns:a16="http://schemas.microsoft.com/office/drawing/2014/main" id="{99797990-495F-42C0-8AAD-59263B36A462}"/>
              </a:ext>
            </a:extLst>
          </p:cNvPr>
          <p:cNvSpPr>
            <a:spLocks noGrp="1"/>
          </p:cNvSpPr>
          <p:nvPr>
            <p:ph idx="1"/>
          </p:nvPr>
        </p:nvSpPr>
        <p:spPr>
          <a:xfrm>
            <a:off x="1384419" y="1034041"/>
            <a:ext cx="7340837" cy="5520583"/>
          </a:xfrm>
        </p:spPr>
        <p:txBody>
          <a:bodyPr>
            <a:normAutofit lnSpcReduction="10000"/>
          </a:bodyPr>
          <a:lstStyle/>
          <a:p>
            <a:r>
              <a:rPr lang="en-US" sz="1800" dirty="0"/>
              <a:t>“Inspire to rewire” (Siegel, 2014); Love heals (literally!) Model openly talking about mental health and model problem-solving.</a:t>
            </a:r>
          </a:p>
          <a:p>
            <a:r>
              <a:rPr lang="en-US" sz="1800" dirty="0"/>
              <a:t>Bridges to hear the heart.</a:t>
            </a:r>
          </a:p>
          <a:p>
            <a:r>
              <a:rPr lang="en-US" sz="1800" dirty="0"/>
              <a:t>Actions and words that can bridge from fear</a:t>
            </a:r>
            <a:r>
              <a:rPr lang="en-US" dirty="0"/>
              <a:t>/worry/depression into hope:</a:t>
            </a:r>
          </a:p>
          <a:p>
            <a:pPr lvl="1"/>
            <a:r>
              <a:rPr lang="en-US" dirty="0"/>
              <a:t>Presence</a:t>
            </a:r>
          </a:p>
          <a:p>
            <a:pPr lvl="1"/>
            <a:r>
              <a:rPr lang="en-US" dirty="0"/>
              <a:t>Family routines </a:t>
            </a:r>
          </a:p>
          <a:p>
            <a:pPr lvl="1"/>
            <a:r>
              <a:rPr lang="en-US" dirty="0"/>
              <a:t>Open questions/asking permission</a:t>
            </a:r>
          </a:p>
          <a:p>
            <a:pPr lvl="1"/>
            <a:r>
              <a:rPr lang="en-US" dirty="0"/>
              <a:t>Asking for metaphors/peers’ experiences</a:t>
            </a:r>
          </a:p>
          <a:p>
            <a:pPr lvl="1"/>
            <a:r>
              <a:rPr lang="en-US" dirty="0"/>
              <a:t>Supplying the words and checking</a:t>
            </a:r>
          </a:p>
          <a:p>
            <a:pPr lvl="1"/>
            <a:r>
              <a:rPr lang="en-US" dirty="0"/>
              <a:t>Activities together (“shoulder to shoulder”)</a:t>
            </a:r>
          </a:p>
          <a:p>
            <a:pPr lvl="1"/>
            <a:r>
              <a:rPr lang="en-US" dirty="0"/>
              <a:t>“Rewriting” together the troubling thoughts</a:t>
            </a:r>
          </a:p>
          <a:p>
            <a:pPr lvl="1"/>
            <a:r>
              <a:rPr lang="en-US" dirty="0"/>
              <a:t>Together finding the next steps, more resources, tools, people, things that can be changed</a:t>
            </a:r>
          </a:p>
          <a:p>
            <a:r>
              <a:rPr lang="en-US" dirty="0"/>
              <a:t>Ask for help (be aware of warning signs of suicide ideation)</a:t>
            </a:r>
          </a:p>
          <a:p>
            <a:pPr lvl="1"/>
            <a:endParaRPr lang="en-US" dirty="0"/>
          </a:p>
          <a:p>
            <a:pPr lvl="1"/>
            <a:endParaRPr lang="en-US" dirty="0"/>
          </a:p>
          <a:p>
            <a:pPr lvl="1"/>
            <a:endParaRPr lang="en-US" dirty="0"/>
          </a:p>
          <a:p>
            <a:pPr lvl="1"/>
            <a:endParaRPr lang="en-US" dirty="0"/>
          </a:p>
          <a:p>
            <a:pPr lvl="1"/>
            <a:endParaRPr lang="en-US" dirty="0"/>
          </a:p>
          <a:p>
            <a:endParaRPr lang="en-US" sz="1800" dirty="0"/>
          </a:p>
          <a:p>
            <a:endParaRPr lang="en-US" dirty="0"/>
          </a:p>
        </p:txBody>
      </p:sp>
    </p:spTree>
    <p:extLst>
      <p:ext uri="{BB962C8B-B14F-4D97-AF65-F5344CB8AC3E}">
        <p14:creationId xmlns:p14="http://schemas.microsoft.com/office/powerpoint/2010/main" val="29953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197" y="350644"/>
            <a:ext cx="6589199" cy="482037"/>
          </a:xfrm>
        </p:spPr>
        <p:txBody>
          <a:bodyPr>
            <a:normAutofit/>
          </a:bodyPr>
          <a:lstStyle/>
          <a:p>
            <a:r>
              <a:rPr lang="en-US" sz="2400" dirty="0"/>
              <a:t>Warning signs of suicide ideation</a:t>
            </a:r>
          </a:p>
        </p:txBody>
      </p:sp>
      <p:sp>
        <p:nvSpPr>
          <p:cNvPr id="3" name="Content Placeholder 2"/>
          <p:cNvSpPr>
            <a:spLocks noGrp="1"/>
          </p:cNvSpPr>
          <p:nvPr>
            <p:ph idx="1"/>
          </p:nvPr>
        </p:nvSpPr>
        <p:spPr>
          <a:xfrm>
            <a:off x="1720794" y="1394769"/>
            <a:ext cx="6619244" cy="4357084"/>
          </a:xfrm>
        </p:spPr>
        <p:txBody>
          <a:bodyPr>
            <a:noAutofit/>
          </a:bodyPr>
          <a:lstStyle/>
          <a:p>
            <a:r>
              <a:rPr lang="en-US" sz="1600" dirty="0"/>
              <a:t>Always talking or thinking about death</a:t>
            </a:r>
          </a:p>
          <a:p>
            <a:r>
              <a:rPr lang="en-US" sz="1600" dirty="0"/>
              <a:t>Death wish</a:t>
            </a:r>
          </a:p>
          <a:p>
            <a:r>
              <a:rPr lang="en-US" sz="1600" dirty="0"/>
              <a:t>Losing interest in things once cared about</a:t>
            </a:r>
          </a:p>
          <a:p>
            <a:r>
              <a:rPr lang="en-US" sz="1600" dirty="0"/>
              <a:t>Comments about being hopeless or worthless</a:t>
            </a:r>
          </a:p>
          <a:p>
            <a:r>
              <a:rPr lang="en-US" sz="1600" dirty="0"/>
              <a:t>Putting affairs in order</a:t>
            </a:r>
          </a:p>
          <a:p>
            <a:r>
              <a:rPr lang="en-US" sz="1600" dirty="0"/>
              <a:t>Statements like “It would be better if I wasn’t here”</a:t>
            </a:r>
          </a:p>
          <a:p>
            <a:r>
              <a:rPr lang="en-US" sz="1600" dirty="0"/>
              <a:t>“Good-byes”</a:t>
            </a:r>
          </a:p>
          <a:p>
            <a:r>
              <a:rPr lang="en-US" sz="1600" dirty="0"/>
              <a:t>Appearing as if depression is subsiding</a:t>
            </a:r>
          </a:p>
          <a:p>
            <a:r>
              <a:rPr lang="en-US" sz="1600" dirty="0"/>
              <a:t>Having a plan</a:t>
            </a:r>
          </a:p>
          <a:p>
            <a:r>
              <a:rPr lang="en-US" sz="1600" dirty="0"/>
              <a:t>Previous attempts</a:t>
            </a:r>
          </a:p>
          <a:p>
            <a:r>
              <a:rPr lang="en-US" sz="1600" dirty="0"/>
              <a:t>Friends who have attempted</a:t>
            </a:r>
          </a:p>
          <a:p>
            <a:r>
              <a:rPr lang="en-US" sz="1600" dirty="0"/>
              <a:t>Writing a note</a:t>
            </a:r>
          </a:p>
          <a:p>
            <a:endParaRPr lang="en-US" sz="3200" dirty="0"/>
          </a:p>
        </p:txBody>
      </p:sp>
    </p:spTree>
    <p:extLst>
      <p:ext uri="{BB962C8B-B14F-4D97-AF65-F5344CB8AC3E}">
        <p14:creationId xmlns:p14="http://schemas.microsoft.com/office/powerpoint/2010/main" val="9248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DB9C0-8FAE-4CA4-B540-2CA6BB9D5D94}"/>
              </a:ext>
            </a:extLst>
          </p:cNvPr>
          <p:cNvSpPr>
            <a:spLocks noGrp="1"/>
          </p:cNvSpPr>
          <p:nvPr>
            <p:ph type="title"/>
          </p:nvPr>
        </p:nvSpPr>
        <p:spPr>
          <a:xfrm>
            <a:off x="1942415" y="297565"/>
            <a:ext cx="6589199" cy="649213"/>
          </a:xfrm>
        </p:spPr>
        <p:txBody>
          <a:bodyPr/>
          <a:lstStyle/>
          <a:p>
            <a:r>
              <a:rPr lang="en-US" dirty="0"/>
              <a:t>Some resources</a:t>
            </a:r>
          </a:p>
        </p:txBody>
      </p:sp>
      <p:sp>
        <p:nvSpPr>
          <p:cNvPr id="3" name="Content Placeholder 2">
            <a:extLst>
              <a:ext uri="{FF2B5EF4-FFF2-40B4-BE49-F238E27FC236}">
                <a16:creationId xmlns:a16="http://schemas.microsoft.com/office/drawing/2014/main" id="{4E07309F-A064-4148-98BE-AFA427564FE3}"/>
              </a:ext>
            </a:extLst>
          </p:cNvPr>
          <p:cNvSpPr>
            <a:spLocks noGrp="1"/>
          </p:cNvSpPr>
          <p:nvPr>
            <p:ph idx="1"/>
          </p:nvPr>
        </p:nvSpPr>
        <p:spPr>
          <a:xfrm>
            <a:off x="1512607" y="1247686"/>
            <a:ext cx="7021794" cy="4663536"/>
          </a:xfrm>
        </p:spPr>
        <p:txBody>
          <a:bodyPr/>
          <a:lstStyle/>
          <a:p>
            <a:r>
              <a:rPr lang="en-US" b="1" dirty="0">
                <a:solidFill>
                  <a:schemeClr val="tx1"/>
                </a:solidFill>
                <a:hlinkClick r:id="rId2">
                  <a:extLst>
                    <a:ext uri="{A12FA001-AC4F-418D-AE19-62706E023703}">
                      <ahyp:hlinkClr xmlns:ahyp="http://schemas.microsoft.com/office/drawing/2018/hyperlinkcolor" val="tx"/>
                    </a:ext>
                  </a:extLst>
                </a:hlinkClick>
              </a:rPr>
              <a:t>ALL the resources in the Lord, His Word, His Spirit and His people</a:t>
            </a:r>
          </a:p>
          <a:p>
            <a:r>
              <a:rPr lang="en-US" dirty="0">
                <a:solidFill>
                  <a:schemeClr val="tx1"/>
                </a:solidFill>
                <a:hlinkClick r:id="rId2">
                  <a:extLst>
                    <a:ext uri="{A12FA001-AC4F-418D-AE19-62706E023703}">
                      <ahyp:hlinkClr xmlns:ahyp="http://schemas.microsoft.com/office/drawing/2018/hyperlinkcolor" val="tx"/>
                    </a:ext>
                  </a:extLst>
                </a:hlinkClick>
              </a:rPr>
              <a:t>https://www.focusonthefamily.com/get-help/mental-health-resources/</a:t>
            </a:r>
            <a:endParaRPr lang="en-US" dirty="0">
              <a:solidFill>
                <a:schemeClr val="tx1"/>
              </a:solidFill>
            </a:endParaRPr>
          </a:p>
          <a:p>
            <a:r>
              <a:rPr lang="en-US" dirty="0"/>
              <a:t>SAMHSA’s national helpline (Substance abuse and mental health services administration) </a:t>
            </a:r>
          </a:p>
          <a:p>
            <a:pPr lvl="1"/>
            <a:r>
              <a:rPr lang="en-US" dirty="0"/>
              <a:t>1-800-662-HELP (4357)</a:t>
            </a:r>
          </a:p>
          <a:p>
            <a:r>
              <a:rPr lang="en-US" dirty="0"/>
              <a:t>Christian Counseling Centers in the area</a:t>
            </a:r>
          </a:p>
          <a:p>
            <a:pPr lvl="1"/>
            <a:r>
              <a:rPr lang="en-US" dirty="0"/>
              <a:t>Example: Lighthouse Counseling; Solace Counseling</a:t>
            </a:r>
          </a:p>
          <a:p>
            <a:r>
              <a:rPr lang="en-US" sz="1800" dirty="0"/>
              <a:t>Have crisis hotline numbers: National = 1-800-273-8255; Waconia = 952-442-7601; </a:t>
            </a:r>
          </a:p>
          <a:p>
            <a:endParaRPr lang="en-US" dirty="0"/>
          </a:p>
          <a:p>
            <a:pPr lvl="1"/>
            <a:endParaRPr lang="en-US" dirty="0"/>
          </a:p>
          <a:p>
            <a:endParaRPr lang="en-US" dirty="0"/>
          </a:p>
          <a:p>
            <a:pPr lvl="1"/>
            <a:endParaRPr lang="en-US" dirty="0"/>
          </a:p>
          <a:p>
            <a:endParaRPr lang="en-US" dirty="0"/>
          </a:p>
        </p:txBody>
      </p:sp>
      <p:pic>
        <p:nvPicPr>
          <p:cNvPr id="4" name="Picture 2" descr="oxygen masks">
            <a:extLst>
              <a:ext uri="{FF2B5EF4-FFF2-40B4-BE49-F238E27FC236}">
                <a16:creationId xmlns:a16="http://schemas.microsoft.com/office/drawing/2014/main" id="{50EEF0F5-89E5-4608-BB0D-DEED15424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239" y="4641968"/>
            <a:ext cx="2734120" cy="164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04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1B91-54CD-423F-8C5D-9BC75010FD9C}"/>
              </a:ext>
            </a:extLst>
          </p:cNvPr>
          <p:cNvSpPr>
            <a:spLocks noGrp="1"/>
          </p:cNvSpPr>
          <p:nvPr>
            <p:ph type="title"/>
          </p:nvPr>
        </p:nvSpPr>
        <p:spPr>
          <a:xfrm>
            <a:off x="1265751" y="624110"/>
            <a:ext cx="3102795" cy="1280890"/>
          </a:xfrm>
        </p:spPr>
        <p:txBody>
          <a:bodyPr>
            <a:normAutofit/>
          </a:bodyPr>
          <a:lstStyle/>
          <a:p>
            <a:r>
              <a:rPr lang="en-US" sz="2800"/>
              <a:t>Teen depression and anxiety</a:t>
            </a:r>
          </a:p>
        </p:txBody>
      </p:sp>
      <p:sp>
        <p:nvSpPr>
          <p:cNvPr id="4" name="Content Placeholder 3">
            <a:extLst>
              <a:ext uri="{FF2B5EF4-FFF2-40B4-BE49-F238E27FC236}">
                <a16:creationId xmlns:a16="http://schemas.microsoft.com/office/drawing/2014/main" id="{001E2696-E2CC-4387-A199-12BFA0D4D5A9}"/>
              </a:ext>
            </a:extLst>
          </p:cNvPr>
          <p:cNvSpPr>
            <a:spLocks noGrp="1"/>
          </p:cNvSpPr>
          <p:nvPr>
            <p:ph idx="1"/>
          </p:nvPr>
        </p:nvSpPr>
        <p:spPr>
          <a:xfrm>
            <a:off x="1698972" y="1820225"/>
            <a:ext cx="2760290" cy="4307110"/>
          </a:xfrm>
        </p:spPr>
        <p:txBody>
          <a:bodyPr>
            <a:normAutofit/>
          </a:bodyPr>
          <a:lstStyle/>
          <a:p>
            <a:r>
              <a:rPr lang="en-US" sz="4000" dirty="0">
                <a:solidFill>
                  <a:srgbClr val="000000"/>
                </a:solidFill>
              </a:rPr>
              <a:t>D</a:t>
            </a:r>
            <a:r>
              <a:rPr lang="en-US" sz="3600" dirty="0">
                <a:solidFill>
                  <a:srgbClr val="000000"/>
                </a:solidFill>
              </a:rPr>
              <a:t>e</a:t>
            </a:r>
            <a:r>
              <a:rPr lang="en-US" sz="2800" dirty="0">
                <a:solidFill>
                  <a:srgbClr val="000000"/>
                </a:solidFill>
              </a:rPr>
              <a:t>p</a:t>
            </a:r>
            <a:r>
              <a:rPr lang="en-US" sz="2400" dirty="0">
                <a:solidFill>
                  <a:srgbClr val="000000"/>
                </a:solidFill>
              </a:rPr>
              <a:t>r</a:t>
            </a:r>
            <a:r>
              <a:rPr lang="en-US" sz="2000" dirty="0">
                <a:solidFill>
                  <a:srgbClr val="000000"/>
                </a:solidFill>
              </a:rPr>
              <a:t>e</a:t>
            </a:r>
            <a:r>
              <a:rPr lang="en-US" dirty="0">
                <a:solidFill>
                  <a:srgbClr val="000000"/>
                </a:solidFill>
              </a:rPr>
              <a:t>s</a:t>
            </a:r>
            <a:r>
              <a:rPr lang="en-US" sz="1600" dirty="0">
                <a:solidFill>
                  <a:srgbClr val="000000"/>
                </a:solidFill>
              </a:rPr>
              <a:t>s</a:t>
            </a:r>
            <a:r>
              <a:rPr lang="en-US" sz="1400" dirty="0">
                <a:solidFill>
                  <a:srgbClr val="000000"/>
                </a:solidFill>
              </a:rPr>
              <a:t>i</a:t>
            </a:r>
            <a:r>
              <a:rPr lang="en-US" sz="1200" dirty="0">
                <a:solidFill>
                  <a:srgbClr val="000000"/>
                </a:solidFill>
              </a:rPr>
              <a:t>o</a:t>
            </a:r>
            <a:r>
              <a:rPr lang="en-US" sz="1100" dirty="0">
                <a:solidFill>
                  <a:srgbClr val="000000"/>
                </a:solidFill>
              </a:rPr>
              <a:t>n</a:t>
            </a:r>
            <a:endParaRPr lang="en-US" sz="2800"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sz="1400" dirty="0">
                <a:solidFill>
                  <a:srgbClr val="000000"/>
                </a:solidFill>
              </a:rPr>
              <a:t>A</a:t>
            </a:r>
            <a:r>
              <a:rPr lang="en-US" dirty="0">
                <a:solidFill>
                  <a:srgbClr val="000000"/>
                </a:solidFill>
              </a:rPr>
              <a:t>N</a:t>
            </a:r>
            <a:r>
              <a:rPr lang="en-US" sz="2000" dirty="0">
                <a:solidFill>
                  <a:srgbClr val="000000"/>
                </a:solidFill>
              </a:rPr>
              <a:t>X</a:t>
            </a:r>
            <a:r>
              <a:rPr lang="en-US" sz="2400" dirty="0">
                <a:solidFill>
                  <a:srgbClr val="000000"/>
                </a:solidFill>
              </a:rPr>
              <a:t>I</a:t>
            </a:r>
            <a:r>
              <a:rPr lang="en-US" sz="2800" dirty="0">
                <a:solidFill>
                  <a:srgbClr val="000000"/>
                </a:solidFill>
              </a:rPr>
              <a:t>E</a:t>
            </a:r>
            <a:r>
              <a:rPr lang="en-US" sz="3200" dirty="0">
                <a:solidFill>
                  <a:srgbClr val="000000"/>
                </a:solidFill>
              </a:rPr>
              <a:t>T</a:t>
            </a:r>
            <a:r>
              <a:rPr lang="en-US" sz="3600" dirty="0">
                <a:solidFill>
                  <a:srgbClr val="000000"/>
                </a:solidFill>
              </a:rPr>
              <a:t>Y</a:t>
            </a:r>
            <a:endParaRPr lang="en-US" sz="1400" dirty="0">
              <a:solidFill>
                <a:srgbClr val="000000"/>
              </a:solidFill>
            </a:endParaRPr>
          </a:p>
        </p:txBody>
      </p:sp>
      <p:pic>
        <p:nvPicPr>
          <p:cNvPr id="1028" name="Picture 4" descr="Deflated Balloon Pictures | Download Free Images on Unsplash">
            <a:extLst>
              <a:ext uri="{FF2B5EF4-FFF2-40B4-BE49-F238E27FC236}">
                <a16:creationId xmlns:a16="http://schemas.microsoft.com/office/drawing/2014/main" id="{FC48AFDA-E010-4EFB-AE9D-D913D84159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9649" y="1323663"/>
            <a:ext cx="2760291" cy="19667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 Fire Alarm Goes Off And Rings The Bell. Royalty Free Cliparts, Vectors,  And Stock Illustration. Image 17310664.">
            <a:extLst>
              <a:ext uri="{FF2B5EF4-FFF2-40B4-BE49-F238E27FC236}">
                <a16:creationId xmlns:a16="http://schemas.microsoft.com/office/drawing/2014/main" id="{EE315AD4-4BBA-42DB-9F8E-8F4B53BA3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056" y="3717510"/>
            <a:ext cx="18954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11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F2AE-40BA-4B31-93A4-D32D4E567AD6}"/>
              </a:ext>
            </a:extLst>
          </p:cNvPr>
          <p:cNvSpPr>
            <a:spLocks noGrp="1"/>
          </p:cNvSpPr>
          <p:nvPr>
            <p:ph type="title"/>
          </p:nvPr>
        </p:nvSpPr>
        <p:spPr>
          <a:xfrm>
            <a:off x="837488" y="123915"/>
            <a:ext cx="7819402" cy="649213"/>
          </a:xfrm>
        </p:spPr>
        <p:txBody>
          <a:bodyPr>
            <a:noAutofit/>
          </a:bodyPr>
          <a:lstStyle/>
          <a:p>
            <a:pPr algn="ctr"/>
            <a:r>
              <a:rPr lang="en-US" sz="2800" dirty="0"/>
              <a:t>Depression--Some warning signs in teens</a:t>
            </a:r>
          </a:p>
        </p:txBody>
      </p:sp>
      <p:sp>
        <p:nvSpPr>
          <p:cNvPr id="3" name="Content Placeholder 2">
            <a:extLst>
              <a:ext uri="{FF2B5EF4-FFF2-40B4-BE49-F238E27FC236}">
                <a16:creationId xmlns:a16="http://schemas.microsoft.com/office/drawing/2014/main" id="{CFE78790-F410-49D6-A122-8B301FF65861}"/>
              </a:ext>
            </a:extLst>
          </p:cNvPr>
          <p:cNvSpPr>
            <a:spLocks noGrp="1"/>
          </p:cNvSpPr>
          <p:nvPr>
            <p:ph idx="1"/>
          </p:nvPr>
        </p:nvSpPr>
        <p:spPr>
          <a:xfrm>
            <a:off x="1486969" y="922946"/>
            <a:ext cx="7434840" cy="5486399"/>
          </a:xfrm>
        </p:spPr>
        <p:txBody>
          <a:bodyPr>
            <a:normAutofit fontScale="92500" lnSpcReduction="20000"/>
          </a:bodyPr>
          <a:lstStyle/>
          <a:p>
            <a:pPr lvl="0"/>
            <a:r>
              <a:rPr lang="en-US" sz="2200" dirty="0">
                <a:solidFill>
                  <a:schemeClr val="tx1"/>
                </a:solidFill>
              </a:rPr>
              <a:t>Persistent sadness</a:t>
            </a:r>
          </a:p>
          <a:p>
            <a:pPr lvl="0"/>
            <a:r>
              <a:rPr lang="en-US" sz="2200" dirty="0">
                <a:solidFill>
                  <a:schemeClr val="tx1"/>
                </a:solidFill>
              </a:rPr>
              <a:t>Withdrawal from friends and activities once enjoyed </a:t>
            </a:r>
          </a:p>
          <a:p>
            <a:r>
              <a:rPr lang="en-US" sz="2200" dirty="0">
                <a:solidFill>
                  <a:schemeClr val="tx1"/>
                </a:solidFill>
              </a:rPr>
              <a:t>Slowed thinking, speaking, bodily movements, it “feels best” to be alone and isolated; low energy</a:t>
            </a:r>
          </a:p>
          <a:p>
            <a:pPr lvl="0"/>
            <a:r>
              <a:rPr lang="en-US" sz="2200" dirty="0">
                <a:solidFill>
                  <a:schemeClr val="tx1"/>
                </a:solidFill>
              </a:rPr>
              <a:t>Anger, irritability or agitation </a:t>
            </a:r>
          </a:p>
          <a:p>
            <a:pPr lvl="0"/>
            <a:r>
              <a:rPr lang="en-US" sz="2200" dirty="0">
                <a:solidFill>
                  <a:schemeClr val="tx1"/>
                </a:solidFill>
              </a:rPr>
              <a:t>Trouble getting along with people</a:t>
            </a:r>
          </a:p>
          <a:p>
            <a:pPr lvl="0"/>
            <a:r>
              <a:rPr lang="en-US" sz="2200" dirty="0">
                <a:solidFill>
                  <a:schemeClr val="tx1"/>
                </a:solidFill>
              </a:rPr>
              <a:t>Feeling negative and worthless, self-criticism</a:t>
            </a:r>
          </a:p>
          <a:p>
            <a:pPr lvl="0"/>
            <a:r>
              <a:rPr lang="en-US" sz="2200" dirty="0">
                <a:solidFill>
                  <a:schemeClr val="tx1"/>
                </a:solidFill>
              </a:rPr>
              <a:t>Feeling misunderstood and extremely sensitive</a:t>
            </a:r>
          </a:p>
          <a:p>
            <a:pPr lvl="0"/>
            <a:r>
              <a:rPr lang="en-US" sz="2200" dirty="0">
                <a:solidFill>
                  <a:schemeClr val="tx1"/>
                </a:solidFill>
              </a:rPr>
              <a:t>Inability to tolerate stress or adversity</a:t>
            </a:r>
          </a:p>
          <a:p>
            <a:pPr lvl="0"/>
            <a:r>
              <a:rPr lang="en-US" sz="2200" dirty="0">
                <a:solidFill>
                  <a:schemeClr val="tx1"/>
                </a:solidFill>
              </a:rPr>
              <a:t>Difficulty in concentration</a:t>
            </a:r>
          </a:p>
          <a:p>
            <a:pPr lvl="0"/>
            <a:r>
              <a:rPr lang="en-US" sz="2200" dirty="0">
                <a:solidFill>
                  <a:schemeClr val="tx1"/>
                </a:solidFill>
              </a:rPr>
              <a:t>Sense that life and the future are bleak; hopelessness</a:t>
            </a:r>
          </a:p>
          <a:p>
            <a:pPr lvl="0"/>
            <a:r>
              <a:rPr lang="en-US" sz="2200" dirty="0">
                <a:solidFill>
                  <a:schemeClr val="tx1"/>
                </a:solidFill>
              </a:rPr>
              <a:t>Poor school performance or attendance</a:t>
            </a:r>
          </a:p>
          <a:p>
            <a:pPr lvl="0"/>
            <a:r>
              <a:rPr lang="en-US" sz="2200" dirty="0">
                <a:solidFill>
                  <a:schemeClr val="tx1"/>
                </a:solidFill>
              </a:rPr>
              <a:t>Changes in eating, sleeping, and grooming habits,  </a:t>
            </a:r>
          </a:p>
          <a:p>
            <a:pPr lvl="0"/>
            <a:r>
              <a:rPr lang="en-US" sz="2200" dirty="0">
                <a:solidFill>
                  <a:schemeClr val="tx1"/>
                </a:solidFill>
              </a:rPr>
              <a:t>Use of drugs and/or alcohol or other risky behaviors</a:t>
            </a:r>
          </a:p>
          <a:p>
            <a:pPr lvl="0"/>
            <a:r>
              <a:rPr lang="en-US" sz="2200" dirty="0">
                <a:solidFill>
                  <a:schemeClr val="tx1"/>
                </a:solidFill>
              </a:rPr>
              <a:t>Self-harm</a:t>
            </a:r>
          </a:p>
          <a:p>
            <a:endParaRPr lang="en-US" dirty="0"/>
          </a:p>
        </p:txBody>
      </p:sp>
    </p:spTree>
    <p:extLst>
      <p:ext uri="{BB962C8B-B14F-4D97-AF65-F5344CB8AC3E}">
        <p14:creationId xmlns:p14="http://schemas.microsoft.com/office/powerpoint/2010/main" val="14949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F2AE-40BA-4B31-93A4-D32D4E567AD6}"/>
              </a:ext>
            </a:extLst>
          </p:cNvPr>
          <p:cNvSpPr>
            <a:spLocks noGrp="1"/>
          </p:cNvSpPr>
          <p:nvPr>
            <p:ph type="title"/>
          </p:nvPr>
        </p:nvSpPr>
        <p:spPr>
          <a:xfrm>
            <a:off x="837488" y="123915"/>
            <a:ext cx="7819402" cy="649213"/>
          </a:xfrm>
        </p:spPr>
        <p:txBody>
          <a:bodyPr>
            <a:noAutofit/>
          </a:bodyPr>
          <a:lstStyle/>
          <a:p>
            <a:pPr algn="ctr"/>
            <a:r>
              <a:rPr lang="en-US" sz="2800" dirty="0"/>
              <a:t>Anxiety--Some warning signs in teens</a:t>
            </a:r>
          </a:p>
        </p:txBody>
      </p:sp>
      <p:sp>
        <p:nvSpPr>
          <p:cNvPr id="3" name="Content Placeholder 2">
            <a:extLst>
              <a:ext uri="{FF2B5EF4-FFF2-40B4-BE49-F238E27FC236}">
                <a16:creationId xmlns:a16="http://schemas.microsoft.com/office/drawing/2014/main" id="{CFE78790-F410-49D6-A122-8B301FF65861}"/>
              </a:ext>
            </a:extLst>
          </p:cNvPr>
          <p:cNvSpPr>
            <a:spLocks noGrp="1"/>
          </p:cNvSpPr>
          <p:nvPr>
            <p:ph idx="1"/>
          </p:nvPr>
        </p:nvSpPr>
        <p:spPr>
          <a:xfrm>
            <a:off x="1486969" y="922946"/>
            <a:ext cx="7434840" cy="5486399"/>
          </a:xfrm>
        </p:spPr>
        <p:txBody>
          <a:bodyPr>
            <a:normAutofit/>
          </a:bodyPr>
          <a:lstStyle/>
          <a:p>
            <a:r>
              <a:rPr lang="en-US" dirty="0"/>
              <a:t>Recurring fears and worries about routine parts of everyday life</a:t>
            </a:r>
          </a:p>
          <a:p>
            <a:r>
              <a:rPr lang="en-US" dirty="0"/>
              <a:t>Crippling concern about something in the future or the future in general</a:t>
            </a:r>
          </a:p>
          <a:p>
            <a:r>
              <a:rPr lang="en-US" dirty="0"/>
              <a:t>Excessive worry about social acceptance</a:t>
            </a:r>
          </a:p>
          <a:p>
            <a:r>
              <a:rPr lang="en-US" dirty="0"/>
              <a:t>Restless, feeling keyed up, on edge</a:t>
            </a:r>
          </a:p>
          <a:p>
            <a:r>
              <a:rPr lang="en-US" dirty="0"/>
              <a:t>Changes in behavior, such as irritability  </a:t>
            </a:r>
          </a:p>
          <a:p>
            <a:r>
              <a:rPr lang="en-US" dirty="0"/>
              <a:t>Avoiding activities, school, or social interactions</a:t>
            </a:r>
          </a:p>
          <a:p>
            <a:r>
              <a:rPr lang="en-US" dirty="0"/>
              <a:t>Dropping grades or school avoidance</a:t>
            </a:r>
          </a:p>
          <a:p>
            <a:r>
              <a:rPr lang="en-US" dirty="0"/>
              <a:t>Trouble sleeping or concentrating</a:t>
            </a:r>
          </a:p>
          <a:p>
            <a:r>
              <a:rPr lang="en-US" dirty="0"/>
              <a:t>Chronic physical complaints, such as </a:t>
            </a:r>
            <a:r>
              <a:rPr lang="en-US"/>
              <a:t>muscle tension, fatigue</a:t>
            </a:r>
            <a:r>
              <a:rPr lang="en-US" dirty="0"/>
              <a:t>, headaches, or stomachaches</a:t>
            </a:r>
          </a:p>
          <a:p>
            <a:r>
              <a:rPr lang="en-US" dirty="0"/>
              <a:t>Panic attacks; episodes of sudden intense fear</a:t>
            </a:r>
          </a:p>
          <a:p>
            <a:r>
              <a:rPr lang="en-US" dirty="0"/>
              <a:t>Substance use or other risky behaviors</a:t>
            </a:r>
          </a:p>
        </p:txBody>
      </p:sp>
    </p:spTree>
    <p:extLst>
      <p:ext uri="{BB962C8B-B14F-4D97-AF65-F5344CB8AC3E}">
        <p14:creationId xmlns:p14="http://schemas.microsoft.com/office/powerpoint/2010/main" val="258777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1351-C218-41AA-8E31-8F88AE49D9FB}"/>
              </a:ext>
            </a:extLst>
          </p:cNvPr>
          <p:cNvSpPr>
            <a:spLocks noGrp="1"/>
          </p:cNvSpPr>
          <p:nvPr>
            <p:ph type="title"/>
          </p:nvPr>
        </p:nvSpPr>
        <p:spPr>
          <a:xfrm>
            <a:off x="1051134" y="333553"/>
            <a:ext cx="7380718" cy="444114"/>
          </a:xfrm>
        </p:spPr>
        <p:txBody>
          <a:bodyPr>
            <a:normAutofit fontScale="90000"/>
          </a:bodyPr>
          <a:lstStyle/>
          <a:p>
            <a:r>
              <a:rPr lang="en-US" dirty="0"/>
              <a:t>The special life and brain of the teen</a:t>
            </a:r>
          </a:p>
        </p:txBody>
      </p:sp>
      <p:sp>
        <p:nvSpPr>
          <p:cNvPr id="3" name="Content Placeholder 2">
            <a:extLst>
              <a:ext uri="{FF2B5EF4-FFF2-40B4-BE49-F238E27FC236}">
                <a16:creationId xmlns:a16="http://schemas.microsoft.com/office/drawing/2014/main" id="{D74F0518-DB0C-4FA8-9995-4EF54B7D1C80}"/>
              </a:ext>
            </a:extLst>
          </p:cNvPr>
          <p:cNvSpPr>
            <a:spLocks noGrp="1"/>
          </p:cNvSpPr>
          <p:nvPr>
            <p:ph idx="1"/>
          </p:nvPr>
        </p:nvSpPr>
        <p:spPr>
          <a:xfrm>
            <a:off x="1640793" y="1290415"/>
            <a:ext cx="6893607" cy="4620807"/>
          </a:xfrm>
        </p:spPr>
        <p:txBody>
          <a:bodyPr>
            <a:normAutofit lnSpcReduction="10000"/>
          </a:bodyPr>
          <a:lstStyle/>
          <a:p>
            <a:r>
              <a:rPr lang="en-US" sz="2800" dirty="0"/>
              <a:t>Synaptic growth enhances moral development and openness to new experiences and ideas; enhanced dopamine activity</a:t>
            </a:r>
          </a:p>
          <a:p>
            <a:r>
              <a:rPr lang="en-US" sz="2800" dirty="0"/>
              <a:t>The limbic system (fear, emotional impulses) matures before the prefrontal cortex (planning ahead, emotional regulation). That means the instinctual and emotional areas develop before the reflective ones do.</a:t>
            </a:r>
          </a:p>
          <a:p>
            <a:endParaRPr lang="en-US" sz="1800" dirty="0"/>
          </a:p>
          <a:p>
            <a:endParaRPr lang="en-US" sz="1800" dirty="0"/>
          </a:p>
          <a:p>
            <a:endParaRPr lang="en-US" dirty="0"/>
          </a:p>
        </p:txBody>
      </p:sp>
    </p:spTree>
    <p:extLst>
      <p:ext uri="{BB962C8B-B14F-4D97-AF65-F5344CB8AC3E}">
        <p14:creationId xmlns:p14="http://schemas.microsoft.com/office/powerpoint/2010/main" val="45613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1351-C218-41AA-8E31-8F88AE49D9FB}"/>
              </a:ext>
            </a:extLst>
          </p:cNvPr>
          <p:cNvSpPr>
            <a:spLocks noGrp="1"/>
          </p:cNvSpPr>
          <p:nvPr>
            <p:ph type="title"/>
          </p:nvPr>
        </p:nvSpPr>
        <p:spPr>
          <a:xfrm>
            <a:off x="1051134" y="333553"/>
            <a:ext cx="7380718" cy="444114"/>
          </a:xfrm>
        </p:spPr>
        <p:txBody>
          <a:bodyPr>
            <a:normAutofit fontScale="90000"/>
          </a:bodyPr>
          <a:lstStyle/>
          <a:p>
            <a:r>
              <a:rPr lang="en-US" dirty="0"/>
              <a:t>The special life and brain of the teen</a:t>
            </a:r>
          </a:p>
        </p:txBody>
      </p:sp>
      <p:sp>
        <p:nvSpPr>
          <p:cNvPr id="3" name="Content Placeholder 2">
            <a:extLst>
              <a:ext uri="{FF2B5EF4-FFF2-40B4-BE49-F238E27FC236}">
                <a16:creationId xmlns:a16="http://schemas.microsoft.com/office/drawing/2014/main" id="{D74F0518-DB0C-4FA8-9995-4EF54B7D1C80}"/>
              </a:ext>
            </a:extLst>
          </p:cNvPr>
          <p:cNvSpPr>
            <a:spLocks noGrp="1"/>
          </p:cNvSpPr>
          <p:nvPr>
            <p:ph idx="1"/>
          </p:nvPr>
        </p:nvSpPr>
        <p:spPr>
          <a:xfrm>
            <a:off x="1640793" y="1290415"/>
            <a:ext cx="6893607" cy="4620807"/>
          </a:xfrm>
        </p:spPr>
        <p:txBody>
          <a:bodyPr/>
          <a:lstStyle/>
          <a:p>
            <a:endParaRPr lang="en-US" sz="1800" dirty="0"/>
          </a:p>
          <a:p>
            <a:endParaRPr lang="en-US" sz="1800" dirty="0"/>
          </a:p>
          <a:p>
            <a:endParaRPr lang="en-US" dirty="0"/>
          </a:p>
        </p:txBody>
      </p:sp>
      <p:pic>
        <p:nvPicPr>
          <p:cNvPr id="4" name="Content Placeholder 3" descr="Screen Clipping">
            <a:extLst>
              <a:ext uri="{FF2B5EF4-FFF2-40B4-BE49-F238E27FC236}">
                <a16:creationId xmlns:a16="http://schemas.microsoft.com/office/drawing/2014/main" id="{921FA59E-46BA-444A-A027-0957579D1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944" y="4000440"/>
            <a:ext cx="4554908" cy="2926470"/>
          </a:xfrm>
          <a:prstGeom prst="rect">
            <a:avLst/>
          </a:prstGeom>
        </p:spPr>
      </p:pic>
      <p:pic>
        <p:nvPicPr>
          <p:cNvPr id="5" name="Picture 2" descr="How Ketamine Changed Our Understanding of Depression and Mental Health">
            <a:extLst>
              <a:ext uri="{FF2B5EF4-FFF2-40B4-BE49-F238E27FC236}">
                <a16:creationId xmlns:a16="http://schemas.microsoft.com/office/drawing/2014/main" id="{3F8A18CC-5FF8-4EDF-95EE-C15A82B97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559" y="946778"/>
            <a:ext cx="3419293" cy="289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7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1351-C218-41AA-8E31-8F88AE49D9FB}"/>
              </a:ext>
            </a:extLst>
          </p:cNvPr>
          <p:cNvSpPr>
            <a:spLocks noGrp="1"/>
          </p:cNvSpPr>
          <p:nvPr>
            <p:ph type="title"/>
          </p:nvPr>
        </p:nvSpPr>
        <p:spPr>
          <a:xfrm>
            <a:off x="1051134" y="333553"/>
            <a:ext cx="7380718" cy="444114"/>
          </a:xfrm>
        </p:spPr>
        <p:txBody>
          <a:bodyPr>
            <a:normAutofit fontScale="90000"/>
          </a:bodyPr>
          <a:lstStyle/>
          <a:p>
            <a:r>
              <a:rPr lang="en-US" dirty="0"/>
              <a:t>The special life and brain of the teen</a:t>
            </a:r>
          </a:p>
        </p:txBody>
      </p:sp>
      <p:sp>
        <p:nvSpPr>
          <p:cNvPr id="3" name="Content Placeholder 2">
            <a:extLst>
              <a:ext uri="{FF2B5EF4-FFF2-40B4-BE49-F238E27FC236}">
                <a16:creationId xmlns:a16="http://schemas.microsoft.com/office/drawing/2014/main" id="{D74F0518-DB0C-4FA8-9995-4EF54B7D1C80}"/>
              </a:ext>
            </a:extLst>
          </p:cNvPr>
          <p:cNvSpPr>
            <a:spLocks noGrp="1"/>
          </p:cNvSpPr>
          <p:nvPr>
            <p:ph idx="1"/>
          </p:nvPr>
        </p:nvSpPr>
        <p:spPr>
          <a:xfrm>
            <a:off x="1640793" y="1290415"/>
            <a:ext cx="6893607" cy="4905286"/>
          </a:xfrm>
        </p:spPr>
        <p:txBody>
          <a:bodyPr/>
          <a:lstStyle/>
          <a:p>
            <a:r>
              <a:rPr lang="en-US" sz="3200" dirty="0"/>
              <a:t>The adolescent brain’s “reward center”: Identity/independence AND peer/friend approval.</a:t>
            </a:r>
          </a:p>
          <a:p>
            <a:r>
              <a:rPr lang="en-US" sz="3200" dirty="0"/>
              <a:t>When emotions are intense, especially involving the “reward center”, the logical part of the brain “shuts down”.</a:t>
            </a:r>
          </a:p>
          <a:p>
            <a:endParaRPr lang="en-US" dirty="0"/>
          </a:p>
          <a:p>
            <a:endParaRPr lang="en-US" sz="1800" dirty="0"/>
          </a:p>
          <a:p>
            <a:endParaRPr lang="en-US" sz="1800" dirty="0"/>
          </a:p>
          <a:p>
            <a:endParaRPr lang="en-US" dirty="0"/>
          </a:p>
        </p:txBody>
      </p:sp>
    </p:spTree>
    <p:extLst>
      <p:ext uri="{BB962C8B-B14F-4D97-AF65-F5344CB8AC3E}">
        <p14:creationId xmlns:p14="http://schemas.microsoft.com/office/powerpoint/2010/main" val="144375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389724" y="166910"/>
            <a:ext cx="7472265" cy="642269"/>
          </a:xfrm>
        </p:spPr>
        <p:txBody>
          <a:bodyPr>
            <a:normAutofit/>
          </a:bodyPr>
          <a:lstStyle/>
          <a:p>
            <a:r>
              <a:rPr lang="en-US" sz="3200" dirty="0"/>
              <a:t>The special life and brain of the teen</a:t>
            </a:r>
          </a:p>
        </p:txBody>
      </p:sp>
      <p:sp>
        <p:nvSpPr>
          <p:cNvPr id="41986" name="Content Placeholder 2"/>
          <p:cNvSpPr>
            <a:spLocks noGrp="1"/>
          </p:cNvSpPr>
          <p:nvPr>
            <p:ph idx="1"/>
          </p:nvPr>
        </p:nvSpPr>
        <p:spPr>
          <a:xfrm>
            <a:off x="2854296" y="900869"/>
            <a:ext cx="6204248" cy="4724400"/>
          </a:xfrm>
        </p:spPr>
        <p:txBody>
          <a:bodyPr>
            <a:noAutofit/>
          </a:bodyPr>
          <a:lstStyle/>
          <a:p>
            <a:pPr lvl="1"/>
            <a:r>
              <a:rPr lang="en-US" sz="2800" dirty="0"/>
              <a:t>When stress, arousal, passion, sensory bombardment, drug intoxication, or deprivation is extreme, the adolescent “thinking” brain can be overwhelmed. </a:t>
            </a:r>
          </a:p>
          <a:p>
            <a:pPr lvl="1"/>
            <a:r>
              <a:rPr lang="en-US" sz="2800" dirty="0"/>
              <a:t>Other general characteristics of teens’ thinking:</a:t>
            </a:r>
          </a:p>
          <a:p>
            <a:pPr lvl="2"/>
            <a:r>
              <a:rPr lang="en-US" sz="2600" dirty="0"/>
              <a:t>Egocentrism</a:t>
            </a:r>
          </a:p>
          <a:p>
            <a:pPr lvl="2"/>
            <a:r>
              <a:rPr lang="en-US" sz="2600" dirty="0"/>
              <a:t>Personal fable</a:t>
            </a:r>
          </a:p>
          <a:p>
            <a:pPr lvl="2"/>
            <a:r>
              <a:rPr lang="en-US" sz="2600" dirty="0"/>
              <a:t>Imaginary audience</a:t>
            </a:r>
          </a:p>
        </p:txBody>
      </p:sp>
      <p:pic>
        <p:nvPicPr>
          <p:cNvPr id="4" name="Picture 3">
            <a:extLst>
              <a:ext uri="{FF2B5EF4-FFF2-40B4-BE49-F238E27FC236}">
                <a16:creationId xmlns:a16="http://schemas.microsoft.com/office/drawing/2014/main" id="{DA464981-F6FF-490D-91D2-F283527674F5}"/>
              </a:ext>
            </a:extLst>
          </p:cNvPr>
          <p:cNvPicPr>
            <a:picLocks noChangeAspect="1"/>
          </p:cNvPicPr>
          <p:nvPr/>
        </p:nvPicPr>
        <p:blipFill>
          <a:blip r:embed="rId2"/>
          <a:stretch>
            <a:fillRect/>
          </a:stretch>
        </p:blipFill>
        <p:spPr>
          <a:xfrm>
            <a:off x="413094" y="1124216"/>
            <a:ext cx="2926199" cy="2076361"/>
          </a:xfrm>
          <a:prstGeom prst="rect">
            <a:avLst/>
          </a:prstGeom>
        </p:spPr>
      </p:pic>
      <p:pic>
        <p:nvPicPr>
          <p:cNvPr id="5" name="Picture 2" descr="Teen with possible anxiety or depression looking at phone with social media swirling around her head.">
            <a:extLst>
              <a:ext uri="{FF2B5EF4-FFF2-40B4-BE49-F238E27FC236}">
                <a16:creationId xmlns:a16="http://schemas.microsoft.com/office/drawing/2014/main" id="{3F102227-51EC-459A-A1AA-2C099B719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34" y="4322213"/>
            <a:ext cx="2444737" cy="163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fade">
                                      <p:cBhvr>
                                        <p:cTn id="7" dur="500"/>
                                        <p:tgtEl>
                                          <p:spTgt spid="41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6">
                                            <p:txEl>
                                              <p:pRg st="1" end="1"/>
                                            </p:txEl>
                                          </p:spTgt>
                                        </p:tgtEl>
                                        <p:attrNameLst>
                                          <p:attrName>style.visibility</p:attrName>
                                        </p:attrNameLst>
                                      </p:cBhvr>
                                      <p:to>
                                        <p:strVal val="visible"/>
                                      </p:to>
                                    </p:set>
                                    <p:animEffect transition="in" filter="fade">
                                      <p:cBhvr>
                                        <p:cTn id="12" dur="500"/>
                                        <p:tgtEl>
                                          <p:spTgt spid="41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6">
                                            <p:txEl>
                                              <p:pRg st="2" end="2"/>
                                            </p:txEl>
                                          </p:spTgt>
                                        </p:tgtEl>
                                        <p:attrNameLst>
                                          <p:attrName>style.visibility</p:attrName>
                                        </p:attrNameLst>
                                      </p:cBhvr>
                                      <p:to>
                                        <p:strVal val="visible"/>
                                      </p:to>
                                    </p:set>
                                    <p:animEffect transition="in" filter="fade">
                                      <p:cBhvr>
                                        <p:cTn id="17" dur="500"/>
                                        <p:tgtEl>
                                          <p:spTgt spid="41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6">
                                            <p:txEl>
                                              <p:pRg st="3" end="3"/>
                                            </p:txEl>
                                          </p:spTgt>
                                        </p:tgtEl>
                                        <p:attrNameLst>
                                          <p:attrName>style.visibility</p:attrName>
                                        </p:attrNameLst>
                                      </p:cBhvr>
                                      <p:to>
                                        <p:strVal val="visible"/>
                                      </p:to>
                                    </p:set>
                                    <p:animEffect transition="in" filter="fade">
                                      <p:cBhvr>
                                        <p:cTn id="22" dur="500"/>
                                        <p:tgtEl>
                                          <p:spTgt spid="419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86">
                                            <p:txEl>
                                              <p:pRg st="4" end="4"/>
                                            </p:txEl>
                                          </p:spTgt>
                                        </p:tgtEl>
                                        <p:attrNameLst>
                                          <p:attrName>style.visibility</p:attrName>
                                        </p:attrNameLst>
                                      </p:cBhvr>
                                      <p:to>
                                        <p:strVal val="visible"/>
                                      </p:to>
                                    </p:set>
                                    <p:animEffect transition="in" filter="fade">
                                      <p:cBhvr>
                                        <p:cTn id="27" dur="500"/>
                                        <p:tgtEl>
                                          <p:spTgt spid="419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4CE1-ABA6-415D-92DA-106751A2DDC5}"/>
              </a:ext>
            </a:extLst>
          </p:cNvPr>
          <p:cNvSpPr>
            <a:spLocks noGrp="1"/>
          </p:cNvSpPr>
          <p:nvPr>
            <p:ph type="title"/>
          </p:nvPr>
        </p:nvSpPr>
        <p:spPr/>
        <p:txBody>
          <a:bodyPr/>
          <a:lstStyle/>
          <a:p>
            <a:endParaRPr lang="en-US"/>
          </a:p>
        </p:txBody>
      </p:sp>
      <p:pic>
        <p:nvPicPr>
          <p:cNvPr id="1026" name="Picture 2" descr="Presentation of Diagram of Depression Stock Photo by ©vaeenma 87121944">
            <a:extLst>
              <a:ext uri="{FF2B5EF4-FFF2-40B4-BE49-F238E27FC236}">
                <a16:creationId xmlns:a16="http://schemas.microsoft.com/office/drawing/2014/main" id="{1688E096-E36B-4BB9-A059-797C319DEB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2637" y="281788"/>
            <a:ext cx="4068125" cy="4068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mazon.com: Wallmonkeys Depression Labeled Diagram Wall Mural Peel and  Stick Business Graphics (60 in W x 23 in H) WM365599 : Tools &amp;amp; Home  Improvement">
            <a:extLst>
              <a:ext uri="{FF2B5EF4-FFF2-40B4-BE49-F238E27FC236}">
                <a16:creationId xmlns:a16="http://schemas.microsoft.com/office/drawing/2014/main" id="{8E6668F4-9687-4109-B023-F1A183ED9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882" y="4265037"/>
            <a:ext cx="5124628" cy="19276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inuous Line Drawings Of Young Woman Feeling Sad, Tired And Worried  About Suffering From Depression In Mental Health Problems, Failures And  Concepts Of Heartbreak Wall Mural-Gondex">
            <a:extLst>
              <a:ext uri="{FF2B5EF4-FFF2-40B4-BE49-F238E27FC236}">
                <a16:creationId xmlns:a16="http://schemas.microsoft.com/office/drawing/2014/main" id="{F5AC1BA2-CE8A-4761-BCF1-FCBB14633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810" y="121779"/>
            <a:ext cx="2604329" cy="260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1863"/>
      </p:ext>
    </p:extLst>
  </p:cSld>
  <p:clrMapOvr>
    <a:masterClrMapping/>
  </p:clrMapOvr>
</p:sld>
</file>

<file path=ppt/theme/theme1.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Retrospect</Template>
  <TotalTime>272</TotalTime>
  <Words>663</Words>
  <Application>Microsoft Office PowerPoint</Application>
  <PresentationFormat>On-screen Show (4:3)</PresentationFormat>
  <Paragraphs>103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1_Wisp</vt:lpstr>
      <vt:lpstr>Teen Mental Health</vt:lpstr>
      <vt:lpstr>Teen depression and anxiety</vt:lpstr>
      <vt:lpstr>Depression--Some warning signs in teens</vt:lpstr>
      <vt:lpstr>Anxiety--Some warning signs in teens</vt:lpstr>
      <vt:lpstr>The special life and brain of the teen</vt:lpstr>
      <vt:lpstr>The special life and brain of the teen</vt:lpstr>
      <vt:lpstr>The special life and brain of the teen</vt:lpstr>
      <vt:lpstr>The special life and brain of the teen</vt:lpstr>
      <vt:lpstr>PowerPoint Presentation</vt:lpstr>
      <vt:lpstr>PowerPoint Presentation</vt:lpstr>
      <vt:lpstr>Coming alongside</vt:lpstr>
      <vt:lpstr>Coming alongside</vt:lpstr>
      <vt:lpstr>Warning signs of suicide ideation</vt:lpstr>
      <vt:lpstr>Some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 depression and anxiety</dc:title>
  <dc:creator>Karen Gustafson</dc:creator>
  <cp:lastModifiedBy>Karen Gustafson</cp:lastModifiedBy>
  <cp:revision>1</cp:revision>
  <cp:lastPrinted>2022-01-28T17:14:19Z</cp:lastPrinted>
  <dcterms:created xsi:type="dcterms:W3CDTF">2022-01-25T17:24:03Z</dcterms:created>
  <dcterms:modified xsi:type="dcterms:W3CDTF">2022-01-28T18:04:32Z</dcterms:modified>
</cp:coreProperties>
</file>